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94.xml" ContentType="application/vnd.openxmlformats-officedocument.presentationml.slide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96.xml" ContentType="application/vnd.openxmlformats-officedocument.presentationml.notesSlide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74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6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notesSlides/notesSlide30.xml" ContentType="application/vnd.openxmlformats-officedocument.presentationml.notesSlide+xml"/>
  <Override PartName="/ppt/slides/slide99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Default Extension="png" ContentType="image/png"/>
  <Override PartName="/ppt/notesSlides/notesSlide68.xml" ContentType="application/vnd.openxmlformats-officedocument.presentationml.notesSlide+xml"/>
  <Override PartName="/ppt/notesSlides/notesSlide79.xml" ContentType="application/vnd.openxmlformats-officedocument.presentationml.notesSlide+xml"/>
  <Override PartName="/ppt/slides/slide55.xml" ContentType="application/vnd.openxmlformats-officedocument.presentationml.slide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notesSlides/notesSlide57.xml" ContentType="application/vnd.openxmlformats-officedocument.presentationml.notes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notesSlides/notesSlide46.xml" ContentType="application/vnd.openxmlformats-officedocument.presentationml.notesSlide+xml"/>
  <Override PartName="/ppt/notesSlides/notesSlide93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32.xml" ContentType="application/vnd.openxmlformats-officedocument.presentationml.slideLayout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82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49.xml" ContentType="application/vnd.openxmlformats-officedocument.presentationml.slide+xml"/>
  <Override PartName="/ppt/slides/slide96.xml" ContentType="application/vnd.openxmlformats-officedocument.presentationml.slide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ppt/slides/slide38.xml" ContentType="application/vnd.openxmlformats-officedocument.presentationml.slide+xml"/>
  <Override PartName="/ppt/slides/slide85.xml" ContentType="application/vnd.openxmlformats-officedocument.presentationml.slide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notesSlides/notesSlide87.xml" ContentType="application/vnd.openxmlformats-officedocument.presentationml.notesSlide+xml"/>
  <Override PartName="/ppt/notesSlides/notesSlide98.xml" ContentType="application/vnd.openxmlformats-officedocument.presentationml.notesSlide+xml"/>
  <Override PartName="/ppt/slides/slide27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76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100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115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65.xml" ContentType="application/vnd.openxmlformats-officedocument.presentationml.notesSlide+xml"/>
  <Override PartName="/ppt/slides/slide41.xml" ContentType="application/vnd.openxmlformats-officedocument.presentationml.slide+xml"/>
  <Override PartName="/ppt/slideLayouts/slideLayout51.xml" ContentType="application/vnd.openxmlformats-officedocument.presentationml.slideLayout+xml"/>
  <Override PartName="/ppt/slideLayouts/slideLayout104.xml" ContentType="application/vnd.openxmlformats-officedocument.presentationml.slideLayout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90.xml" ContentType="application/vnd.openxmlformats-officedocument.presentationml.notesSlide+xml"/>
  <Override PartName="/ppt/slides/slide30.xml" ContentType="application/vnd.openxmlformats-officedocument.presentationml.slide+xml"/>
  <Override PartName="/ppt/slideLayouts/slideLayout40.xml" ContentType="application/vnd.openxmlformats-officedocument.presentationml.slideLayout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79.xml" ContentType="application/vnd.openxmlformats-officedocument.presentationml.slid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7.xml" ContentType="application/vnd.openxmlformats-officedocument.presentationml.slide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46.xml" ContentType="application/vnd.openxmlformats-officedocument.presentationml.slide+xml"/>
  <Override PartName="/ppt/slides/slide93.xml" ContentType="application/vnd.openxmlformats-officedocument.presentationml.slide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notesSlides/notesSlide48.xml" ContentType="application/vnd.openxmlformats-officedocument.presentationml.notesSlide+xml"/>
  <Override PartName="/ppt/notesSlides/notesSlide95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Override PartName="/ppt/slideLayouts/slideLayout34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notesSlides/notesSlide37.xml" ContentType="application/vnd.openxmlformats-officedocument.presentationml.notesSlide+xml"/>
  <Override PartName="/ppt/notesSlides/notesSlide84.xml" ContentType="application/vnd.openxmlformats-officedocument.presentationml.notesSlide+xml"/>
  <Override PartName="/ppt/slides/slide13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73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98.xml" ContentType="application/vnd.openxmlformats-officedocument.presentationml.slide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notesSlides/notesSlide89.xml" ContentType="application/vnd.openxmlformats-officedocument.presentationml.notesSlid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notesSlides/notesSlide78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notesSlides/notesSlide67.xml" ContentType="application/vnd.openxmlformats-officedocument.presentationml.notesSlide+xml"/>
  <Override PartName="/ppt/slides/slide43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92.xml" ContentType="application/vnd.openxmlformats-officedocument.presentationml.notesSlide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notesSlides/notesSlide34.xml" ContentType="application/vnd.openxmlformats-officedocument.presentationml.notesSlide+xml"/>
  <Override PartName="/ppt/notesSlides/notesSlide81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12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s/slide48.xml" ContentType="application/vnd.openxmlformats-officedocument.presentationml.slide+xml"/>
  <Override PartName="/ppt/slides/slide95.xml" ContentType="application/vnd.openxmlformats-officedocument.presentationml.slide+xml"/>
  <Override PartName="/ppt/slideLayouts/slideLayout58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97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notesSlides/notesSlide39.xml" ContentType="application/vnd.openxmlformats-officedocument.presentationml.notesSlide+xml"/>
  <Override PartName="/ppt/notesSlides/notesSlide86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75.xml" ContentType="application/vnd.openxmlformats-officedocument.presentationml.notes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notesSlides/notesSlide53.xml" ContentType="application/vnd.openxmlformats-officedocument.presentationml.notesSlide+xml"/>
  <Override PartName="/ppt/slides/slide40.xml" ContentType="application/vnd.openxmlformats-officedocument.presentationml.slide+xml"/>
  <Override PartName="/ppt/slideLayouts/slideLayout50.xml" ContentType="application/vnd.openxmlformats-officedocument.presentationml.slideLayout+xml"/>
  <Override PartName="/ppt/notesSlides/notesSlide42.xml" ContentType="application/vnd.openxmlformats-officedocument.presentationml.notesSlide+xml"/>
  <Override PartName="/ppt/slideMasters/slideMaster9.xml" ContentType="application/vnd.openxmlformats-officedocument.presentationml.slideMaster+xml"/>
  <Default Extension="gif" ContentType="image/gif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89.xml" ContentType="application/vnd.openxmlformats-officedocument.presentationml.slide+xml"/>
  <Override PartName="/ppt/slideLayouts/slideLayout99.xml" ContentType="application/vnd.openxmlformats-officedocument.presentationml.slideLayout+xml"/>
  <Override PartName="/ppt/slides/slide78.xml" ContentType="application/vnd.openxmlformats-officedocument.presentationml.slid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notesSlides/notesSlide69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5.xml" ContentType="application/vnd.openxmlformats-officedocument.presentationml.slide+xml"/>
  <Override PartName="/ppt/slides/slide92.xml" ContentType="application/vnd.openxmlformats-officedocument.presentationml.slide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94.xml" ContentType="application/vnd.openxmlformats-officedocument.presentationml.notesSlide+xml"/>
  <Override PartName="/ppt/slides/slide34.xml" ContentType="application/vnd.openxmlformats-officedocument.presentationml.slide+xml"/>
  <Override PartName="/ppt/slides/slide81.xml" ContentType="application/vnd.openxmlformats-officedocument.presentationml.slide+xml"/>
  <Override PartName="/ppt/slideLayouts/slideLayout44.xml" ContentType="application/vnd.openxmlformats-officedocument.presentationml.slideLayout+xml"/>
  <Override PartName="/ppt/slideLayouts/slideLayout91.xml" ContentType="application/vnd.openxmlformats-officedocument.presentationml.slideLayout+xml"/>
  <Override PartName="/ppt/notesSlides/notesSlide36.xml" ContentType="application/vnd.openxmlformats-officedocument.presentationml.notesSlide+xml"/>
  <Override PartName="/ppt/notesSlides/notesSlide83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70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80.xml" ContentType="application/vnd.openxmlformats-officedocument.presentationml.slideLayout+xml"/>
  <Override PartName="/ppt/notesSlides/notesSlide25.xml" ContentType="application/vnd.openxmlformats-officedocument.presentationml.notesSlide+xml"/>
  <Override PartName="/ppt/notesSlides/notesSlide72.xml" ContentType="application/vnd.openxmlformats-officedocument.presentationml.notesSlide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61.xml" ContentType="application/vnd.openxmlformats-officedocument.presentationml.notesSlide+xml"/>
  <Override PartName="/ppt/slideLayouts/slideLayout100.xml" ContentType="application/vnd.openxmlformats-officedocument.presentationml.slideLayout+xml"/>
  <Override PartName="/ppt/notesSlides/notesSlide50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s/slide97.xml" ContentType="application/vnd.openxmlformats-officedocument.presentationml.slide+xml"/>
  <Override PartName="/ppt/notesSlides/notesSlide5.xml" ContentType="application/vnd.openxmlformats-officedocument.presentationml.notesSlide+xml"/>
  <Override PartName="/ppt/notesSlides/notesSlide99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notesSlides/notesSlide88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64.xml" ContentType="application/vnd.openxmlformats-officedocument.presentationml.slide+xml"/>
  <Override PartName="/ppt/slides/slide101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77.xml" ContentType="application/vnd.openxmlformats-officedocument.presentationml.notesSlide+xml"/>
  <Override PartName="/ppt/slides/slide53.xml" ContentType="application/vnd.openxmlformats-officedocument.presentationml.slide+xml"/>
  <Override PartName="/ppt/slideLayouts/slideLayout16.xml" ContentType="application/vnd.openxmlformats-officedocument.presentationml.slideLayout+xml"/>
  <Default Extension="jpeg" ContentType="image/jpeg"/>
  <Override PartName="/ppt/slideLayouts/slideLayout63.xml" ContentType="application/vnd.openxmlformats-officedocument.presentationml.slideLayout+xml"/>
  <Override PartName="/ppt/slideLayouts/slideLayout105.xml" ContentType="application/vnd.openxmlformats-officedocument.presentationml.slideLayout+xml"/>
  <Override PartName="/ppt/notesSlides/notesSlide55.xml" ContentType="application/vnd.openxmlformats-officedocument.presentationml.notesSlide+xml"/>
  <Override PartName="/ppt/notesSlides/notesSlide100.xml" ContentType="application/vnd.openxmlformats-officedocument.presentationml.notes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notesSlides/notesSlide44.xml" ContentType="application/vnd.openxmlformats-officedocument.presentationml.notesSlide+xml"/>
  <Override PartName="/ppt/notesSlides/notesSlide9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68" r:id="rId10"/>
    <p:sldMasterId id="2147483780" r:id="rId11"/>
  </p:sldMasterIdLst>
  <p:notesMasterIdLst>
    <p:notesMasterId r:id="rId113"/>
  </p:notesMasterIdLst>
  <p:sldIdLst>
    <p:sldId id="256" r:id="rId12"/>
    <p:sldId id="258" r:id="rId13"/>
    <p:sldId id="259" r:id="rId14"/>
    <p:sldId id="260" r:id="rId15"/>
    <p:sldId id="261" r:id="rId16"/>
    <p:sldId id="262" r:id="rId17"/>
    <p:sldId id="263" r:id="rId18"/>
    <p:sldId id="264" r:id="rId19"/>
    <p:sldId id="265" r:id="rId20"/>
    <p:sldId id="266" r:id="rId21"/>
    <p:sldId id="267" r:id="rId22"/>
    <p:sldId id="268" r:id="rId23"/>
    <p:sldId id="269" r:id="rId24"/>
    <p:sldId id="270" r:id="rId25"/>
    <p:sldId id="271" r:id="rId26"/>
    <p:sldId id="272" r:id="rId27"/>
    <p:sldId id="273" r:id="rId28"/>
    <p:sldId id="274" r:id="rId29"/>
    <p:sldId id="275" r:id="rId30"/>
    <p:sldId id="276" r:id="rId31"/>
    <p:sldId id="277" r:id="rId32"/>
    <p:sldId id="278" r:id="rId33"/>
    <p:sldId id="279" r:id="rId34"/>
    <p:sldId id="280" r:id="rId35"/>
    <p:sldId id="281" r:id="rId36"/>
    <p:sldId id="282" r:id="rId37"/>
    <p:sldId id="283" r:id="rId38"/>
    <p:sldId id="284" r:id="rId39"/>
    <p:sldId id="285" r:id="rId40"/>
    <p:sldId id="286" r:id="rId41"/>
    <p:sldId id="287" r:id="rId42"/>
    <p:sldId id="288" r:id="rId43"/>
    <p:sldId id="289" r:id="rId44"/>
    <p:sldId id="290" r:id="rId45"/>
    <p:sldId id="291" r:id="rId46"/>
    <p:sldId id="292" r:id="rId47"/>
    <p:sldId id="293" r:id="rId48"/>
    <p:sldId id="294" r:id="rId49"/>
    <p:sldId id="295" r:id="rId50"/>
    <p:sldId id="296" r:id="rId51"/>
    <p:sldId id="297" r:id="rId52"/>
    <p:sldId id="298" r:id="rId53"/>
    <p:sldId id="299" r:id="rId54"/>
    <p:sldId id="300" r:id="rId55"/>
    <p:sldId id="301" r:id="rId56"/>
    <p:sldId id="302" r:id="rId57"/>
    <p:sldId id="303" r:id="rId58"/>
    <p:sldId id="304" r:id="rId59"/>
    <p:sldId id="305" r:id="rId60"/>
    <p:sldId id="306" r:id="rId61"/>
    <p:sldId id="307" r:id="rId62"/>
    <p:sldId id="308" r:id="rId63"/>
    <p:sldId id="309" r:id="rId64"/>
    <p:sldId id="310" r:id="rId65"/>
    <p:sldId id="311" r:id="rId66"/>
    <p:sldId id="312" r:id="rId67"/>
    <p:sldId id="313" r:id="rId68"/>
    <p:sldId id="314" r:id="rId69"/>
    <p:sldId id="315" r:id="rId70"/>
    <p:sldId id="316" r:id="rId71"/>
    <p:sldId id="317" r:id="rId72"/>
    <p:sldId id="318" r:id="rId73"/>
    <p:sldId id="319" r:id="rId74"/>
    <p:sldId id="320" r:id="rId75"/>
    <p:sldId id="321" r:id="rId76"/>
    <p:sldId id="322" r:id="rId77"/>
    <p:sldId id="323" r:id="rId78"/>
    <p:sldId id="324" r:id="rId79"/>
    <p:sldId id="325" r:id="rId80"/>
    <p:sldId id="326" r:id="rId81"/>
    <p:sldId id="327" r:id="rId82"/>
    <p:sldId id="328" r:id="rId83"/>
    <p:sldId id="329" r:id="rId84"/>
    <p:sldId id="330" r:id="rId85"/>
    <p:sldId id="331" r:id="rId86"/>
    <p:sldId id="332" r:id="rId87"/>
    <p:sldId id="333" r:id="rId88"/>
    <p:sldId id="334" r:id="rId89"/>
    <p:sldId id="335" r:id="rId90"/>
    <p:sldId id="336" r:id="rId91"/>
    <p:sldId id="337" r:id="rId92"/>
    <p:sldId id="338" r:id="rId93"/>
    <p:sldId id="339" r:id="rId94"/>
    <p:sldId id="340" r:id="rId95"/>
    <p:sldId id="341" r:id="rId96"/>
    <p:sldId id="342" r:id="rId97"/>
    <p:sldId id="343" r:id="rId98"/>
    <p:sldId id="344" r:id="rId99"/>
    <p:sldId id="345" r:id="rId100"/>
    <p:sldId id="346" r:id="rId101"/>
    <p:sldId id="347" r:id="rId102"/>
    <p:sldId id="348" r:id="rId103"/>
    <p:sldId id="349" r:id="rId104"/>
    <p:sldId id="350" r:id="rId105"/>
    <p:sldId id="351" r:id="rId106"/>
    <p:sldId id="352" r:id="rId107"/>
    <p:sldId id="353" r:id="rId108"/>
    <p:sldId id="354" r:id="rId109"/>
    <p:sldId id="355" r:id="rId110"/>
    <p:sldId id="356" r:id="rId111"/>
    <p:sldId id="357" r:id="rId112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5.xml"/><Relationship Id="rId117" Type="http://schemas.openxmlformats.org/officeDocument/2006/relationships/tableStyles" Target="tableStyles.xml"/><Relationship Id="rId21" Type="http://schemas.openxmlformats.org/officeDocument/2006/relationships/slide" Target="slides/slide10.xml"/><Relationship Id="rId42" Type="http://schemas.openxmlformats.org/officeDocument/2006/relationships/slide" Target="slides/slide31.xml"/><Relationship Id="rId47" Type="http://schemas.openxmlformats.org/officeDocument/2006/relationships/slide" Target="slides/slide36.xml"/><Relationship Id="rId63" Type="http://schemas.openxmlformats.org/officeDocument/2006/relationships/slide" Target="slides/slide52.xml"/><Relationship Id="rId68" Type="http://schemas.openxmlformats.org/officeDocument/2006/relationships/slide" Target="slides/slide57.xml"/><Relationship Id="rId84" Type="http://schemas.openxmlformats.org/officeDocument/2006/relationships/slide" Target="slides/slide73.xml"/><Relationship Id="rId89" Type="http://schemas.openxmlformats.org/officeDocument/2006/relationships/slide" Target="slides/slide78.xml"/><Relationship Id="rId112" Type="http://schemas.openxmlformats.org/officeDocument/2006/relationships/slide" Target="slides/slide101.xml"/><Relationship Id="rId16" Type="http://schemas.openxmlformats.org/officeDocument/2006/relationships/slide" Target="slides/slide5.xml"/><Relationship Id="rId107" Type="http://schemas.openxmlformats.org/officeDocument/2006/relationships/slide" Target="slides/slide9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slide" Target="slides/slide34.xml"/><Relationship Id="rId53" Type="http://schemas.openxmlformats.org/officeDocument/2006/relationships/slide" Target="slides/slide42.xml"/><Relationship Id="rId58" Type="http://schemas.openxmlformats.org/officeDocument/2006/relationships/slide" Target="slides/slide47.xml"/><Relationship Id="rId66" Type="http://schemas.openxmlformats.org/officeDocument/2006/relationships/slide" Target="slides/slide55.xml"/><Relationship Id="rId74" Type="http://schemas.openxmlformats.org/officeDocument/2006/relationships/slide" Target="slides/slide63.xml"/><Relationship Id="rId79" Type="http://schemas.openxmlformats.org/officeDocument/2006/relationships/slide" Target="slides/slide68.xml"/><Relationship Id="rId87" Type="http://schemas.openxmlformats.org/officeDocument/2006/relationships/slide" Target="slides/slide76.xml"/><Relationship Id="rId102" Type="http://schemas.openxmlformats.org/officeDocument/2006/relationships/slide" Target="slides/slide91.xml"/><Relationship Id="rId110" Type="http://schemas.openxmlformats.org/officeDocument/2006/relationships/slide" Target="slides/slide99.xml"/><Relationship Id="rId11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0.xml"/><Relationship Id="rId82" Type="http://schemas.openxmlformats.org/officeDocument/2006/relationships/slide" Target="slides/slide71.xml"/><Relationship Id="rId90" Type="http://schemas.openxmlformats.org/officeDocument/2006/relationships/slide" Target="slides/slide79.xml"/><Relationship Id="rId95" Type="http://schemas.openxmlformats.org/officeDocument/2006/relationships/slide" Target="slides/slide84.xml"/><Relationship Id="rId19" Type="http://schemas.openxmlformats.org/officeDocument/2006/relationships/slide" Target="slides/slide8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slide" Target="slides/slide32.xml"/><Relationship Id="rId48" Type="http://schemas.openxmlformats.org/officeDocument/2006/relationships/slide" Target="slides/slide37.xml"/><Relationship Id="rId56" Type="http://schemas.openxmlformats.org/officeDocument/2006/relationships/slide" Target="slides/slide45.xml"/><Relationship Id="rId64" Type="http://schemas.openxmlformats.org/officeDocument/2006/relationships/slide" Target="slides/slide53.xml"/><Relationship Id="rId69" Type="http://schemas.openxmlformats.org/officeDocument/2006/relationships/slide" Target="slides/slide58.xml"/><Relationship Id="rId77" Type="http://schemas.openxmlformats.org/officeDocument/2006/relationships/slide" Target="slides/slide66.xml"/><Relationship Id="rId100" Type="http://schemas.openxmlformats.org/officeDocument/2006/relationships/slide" Target="slides/slide89.xml"/><Relationship Id="rId105" Type="http://schemas.openxmlformats.org/officeDocument/2006/relationships/slide" Target="slides/slide94.xml"/><Relationship Id="rId113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0.xml"/><Relationship Id="rId72" Type="http://schemas.openxmlformats.org/officeDocument/2006/relationships/slide" Target="slides/slide61.xml"/><Relationship Id="rId80" Type="http://schemas.openxmlformats.org/officeDocument/2006/relationships/slide" Target="slides/slide69.xml"/><Relationship Id="rId85" Type="http://schemas.openxmlformats.org/officeDocument/2006/relationships/slide" Target="slides/slide74.xml"/><Relationship Id="rId93" Type="http://schemas.openxmlformats.org/officeDocument/2006/relationships/slide" Target="slides/slide82.xml"/><Relationship Id="rId98" Type="http://schemas.openxmlformats.org/officeDocument/2006/relationships/slide" Target="slides/slide8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slide" Target="slides/slide35.xml"/><Relationship Id="rId59" Type="http://schemas.openxmlformats.org/officeDocument/2006/relationships/slide" Target="slides/slide48.xml"/><Relationship Id="rId67" Type="http://schemas.openxmlformats.org/officeDocument/2006/relationships/slide" Target="slides/slide56.xml"/><Relationship Id="rId103" Type="http://schemas.openxmlformats.org/officeDocument/2006/relationships/slide" Target="slides/slide92.xml"/><Relationship Id="rId108" Type="http://schemas.openxmlformats.org/officeDocument/2006/relationships/slide" Target="slides/slide97.xml"/><Relationship Id="rId116" Type="http://schemas.openxmlformats.org/officeDocument/2006/relationships/theme" Target="theme/theme1.xml"/><Relationship Id="rId20" Type="http://schemas.openxmlformats.org/officeDocument/2006/relationships/slide" Target="slides/slide9.xml"/><Relationship Id="rId41" Type="http://schemas.openxmlformats.org/officeDocument/2006/relationships/slide" Target="slides/slide30.xml"/><Relationship Id="rId54" Type="http://schemas.openxmlformats.org/officeDocument/2006/relationships/slide" Target="slides/slide43.xml"/><Relationship Id="rId62" Type="http://schemas.openxmlformats.org/officeDocument/2006/relationships/slide" Target="slides/slide51.xml"/><Relationship Id="rId70" Type="http://schemas.openxmlformats.org/officeDocument/2006/relationships/slide" Target="slides/slide59.xml"/><Relationship Id="rId75" Type="http://schemas.openxmlformats.org/officeDocument/2006/relationships/slide" Target="slides/slide64.xml"/><Relationship Id="rId83" Type="http://schemas.openxmlformats.org/officeDocument/2006/relationships/slide" Target="slides/slide72.xml"/><Relationship Id="rId88" Type="http://schemas.openxmlformats.org/officeDocument/2006/relationships/slide" Target="slides/slide77.xml"/><Relationship Id="rId91" Type="http://schemas.openxmlformats.org/officeDocument/2006/relationships/slide" Target="slides/slide80.xml"/><Relationship Id="rId96" Type="http://schemas.openxmlformats.org/officeDocument/2006/relationships/slide" Target="slides/slide85.xml"/><Relationship Id="rId111" Type="http://schemas.openxmlformats.org/officeDocument/2006/relationships/slide" Target="slides/slide10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49" Type="http://schemas.openxmlformats.org/officeDocument/2006/relationships/slide" Target="slides/slide38.xml"/><Relationship Id="rId57" Type="http://schemas.openxmlformats.org/officeDocument/2006/relationships/slide" Target="slides/slide46.xml"/><Relationship Id="rId106" Type="http://schemas.openxmlformats.org/officeDocument/2006/relationships/slide" Target="slides/slide95.xml"/><Relationship Id="rId114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20.xml"/><Relationship Id="rId44" Type="http://schemas.openxmlformats.org/officeDocument/2006/relationships/slide" Target="slides/slide33.xml"/><Relationship Id="rId52" Type="http://schemas.openxmlformats.org/officeDocument/2006/relationships/slide" Target="slides/slide41.xml"/><Relationship Id="rId60" Type="http://schemas.openxmlformats.org/officeDocument/2006/relationships/slide" Target="slides/slide49.xml"/><Relationship Id="rId65" Type="http://schemas.openxmlformats.org/officeDocument/2006/relationships/slide" Target="slides/slide54.xml"/><Relationship Id="rId73" Type="http://schemas.openxmlformats.org/officeDocument/2006/relationships/slide" Target="slides/slide62.xml"/><Relationship Id="rId78" Type="http://schemas.openxmlformats.org/officeDocument/2006/relationships/slide" Target="slides/slide67.xml"/><Relationship Id="rId81" Type="http://schemas.openxmlformats.org/officeDocument/2006/relationships/slide" Target="slides/slide70.xml"/><Relationship Id="rId86" Type="http://schemas.openxmlformats.org/officeDocument/2006/relationships/slide" Target="slides/slide75.xml"/><Relationship Id="rId94" Type="http://schemas.openxmlformats.org/officeDocument/2006/relationships/slide" Target="slides/slide83.xml"/><Relationship Id="rId99" Type="http://schemas.openxmlformats.org/officeDocument/2006/relationships/slide" Target="slides/slide88.xml"/><Relationship Id="rId101" Type="http://schemas.openxmlformats.org/officeDocument/2006/relationships/slide" Target="slides/slide9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39" Type="http://schemas.openxmlformats.org/officeDocument/2006/relationships/slide" Target="slides/slide28.xml"/><Relationship Id="rId109" Type="http://schemas.openxmlformats.org/officeDocument/2006/relationships/slide" Target="slides/slide98.xml"/><Relationship Id="rId34" Type="http://schemas.openxmlformats.org/officeDocument/2006/relationships/slide" Target="slides/slide23.xml"/><Relationship Id="rId50" Type="http://schemas.openxmlformats.org/officeDocument/2006/relationships/slide" Target="slides/slide39.xml"/><Relationship Id="rId55" Type="http://schemas.openxmlformats.org/officeDocument/2006/relationships/slide" Target="slides/slide44.xml"/><Relationship Id="rId76" Type="http://schemas.openxmlformats.org/officeDocument/2006/relationships/slide" Target="slides/slide65.xml"/><Relationship Id="rId97" Type="http://schemas.openxmlformats.org/officeDocument/2006/relationships/slide" Target="slides/slide86.xml"/><Relationship Id="rId104" Type="http://schemas.openxmlformats.org/officeDocument/2006/relationships/slide" Target="slides/slide93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0.xml"/><Relationship Id="rId92" Type="http://schemas.openxmlformats.org/officeDocument/2006/relationships/slide" Target="slides/slide81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512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E0E2560-8D10-4EF1-B04E-D2E34E8FBBFF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4427A2-DF9B-4CC1-B371-EC2708040A75}" type="slidenum">
              <a:rPr lang="en-US"/>
              <a:pPr/>
              <a:t>2</a:t>
            </a:fld>
            <a:endParaRPr lang="en-US"/>
          </a:p>
        </p:txBody>
      </p:sp>
      <p:sp>
        <p:nvSpPr>
          <p:cNvPr id="21811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811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1811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7E9F0503-C131-4A3D-8089-65F4465878BC}" type="slidenum">
              <a:rPr lang="en-US" sz="1200">
                <a:latin typeface="Calibri" pitchFamily="34" charset="0"/>
              </a:rPr>
              <a:pPr algn="r" eaLnBrk="1" hangingPunct="1"/>
              <a:t>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250779-9EDF-4983-9F2E-CD5BE1E1554F}" type="slidenum">
              <a:rPr lang="en-US"/>
              <a:pPr/>
              <a:t>11</a:t>
            </a:fld>
            <a:endParaRPr lang="en-US"/>
          </a:p>
        </p:txBody>
      </p:sp>
      <p:sp>
        <p:nvSpPr>
          <p:cNvPr id="23654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654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3654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13258750-AB25-446B-9BF4-649262EA855C}" type="slidenum">
              <a:rPr lang="en-US" sz="1200">
                <a:latin typeface="Calibri" pitchFamily="34" charset="0"/>
              </a:rPr>
              <a:pPr algn="r" eaLnBrk="1" hangingPunct="1"/>
              <a:t>11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9BD5D6-1B8E-462E-8AF8-34526B4A753D}" type="slidenum">
              <a:rPr lang="en-US"/>
              <a:pPr/>
              <a:t>101</a:t>
            </a:fld>
            <a:endParaRPr lang="en-US"/>
          </a:p>
        </p:txBody>
      </p:sp>
      <p:sp>
        <p:nvSpPr>
          <p:cNvPr id="42086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2086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2086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B7F88406-444C-4974-989E-25D54C6E2AF4}" type="slidenum">
              <a:rPr lang="en-US" sz="1200">
                <a:latin typeface="Calibri" pitchFamily="34" charset="0"/>
              </a:rPr>
              <a:pPr algn="r" eaLnBrk="1" hangingPunct="1"/>
              <a:t>101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0C2DEA-CC18-4601-A104-40C183D6E149}" type="slidenum">
              <a:rPr lang="en-US"/>
              <a:pPr/>
              <a:t>12</a:t>
            </a:fld>
            <a:endParaRPr lang="en-US"/>
          </a:p>
        </p:txBody>
      </p:sp>
      <p:sp>
        <p:nvSpPr>
          <p:cNvPr id="23859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859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3859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7B2B2FAD-CF7F-4068-A02E-586A62B87220}" type="slidenum">
              <a:rPr lang="en-US" sz="1200">
                <a:latin typeface="Calibri" pitchFamily="34" charset="0"/>
              </a:rPr>
              <a:pPr algn="r" eaLnBrk="1" hangingPunct="1"/>
              <a:t>12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0A1B61-4A6A-460C-AA7A-B5AEAC6932A0}" type="slidenum">
              <a:rPr lang="en-US"/>
              <a:pPr/>
              <a:t>13</a:t>
            </a:fld>
            <a:endParaRPr lang="en-US"/>
          </a:p>
        </p:txBody>
      </p:sp>
      <p:sp>
        <p:nvSpPr>
          <p:cNvPr id="24064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064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4064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6E258519-9044-4A4D-BF63-FB56BDFE5ECE}" type="slidenum">
              <a:rPr lang="en-US" sz="1200">
                <a:latin typeface="Calibri" pitchFamily="34" charset="0"/>
              </a:rPr>
              <a:pPr algn="r" eaLnBrk="1" hangingPunct="1"/>
              <a:t>13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E4E88D-7440-4E43-B605-C2565F2AC8BE}" type="slidenum">
              <a:rPr lang="en-US"/>
              <a:pPr/>
              <a:t>14</a:t>
            </a:fld>
            <a:endParaRPr lang="en-US"/>
          </a:p>
        </p:txBody>
      </p:sp>
      <p:sp>
        <p:nvSpPr>
          <p:cNvPr id="24269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269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4269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FF5DFC47-EBA5-4DF2-B569-7E5C8BF79D53}" type="slidenum">
              <a:rPr lang="en-US" sz="1200">
                <a:latin typeface="Calibri" pitchFamily="34" charset="0"/>
              </a:rPr>
              <a:pPr algn="r" eaLnBrk="1" hangingPunct="1"/>
              <a:t>14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6404DB-8F26-43CA-A404-B8E1CC9AF525}" type="slidenum">
              <a:rPr lang="en-US"/>
              <a:pPr/>
              <a:t>15</a:t>
            </a:fld>
            <a:endParaRPr lang="en-US"/>
          </a:p>
        </p:txBody>
      </p:sp>
      <p:sp>
        <p:nvSpPr>
          <p:cNvPr id="24473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474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4474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39708FC9-3DA8-4DE3-AAF1-7A4176D4F8CC}" type="slidenum">
              <a:rPr lang="en-US" sz="1200">
                <a:latin typeface="Calibri" pitchFamily="34" charset="0"/>
              </a:rPr>
              <a:pPr algn="r" eaLnBrk="1" hangingPunct="1"/>
              <a:t>15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51AC58-9B08-41B9-BA18-A7D99E65364E}" type="slidenum">
              <a:rPr lang="en-US"/>
              <a:pPr/>
              <a:t>16</a:t>
            </a:fld>
            <a:endParaRPr lang="en-US"/>
          </a:p>
        </p:txBody>
      </p:sp>
      <p:sp>
        <p:nvSpPr>
          <p:cNvPr id="24678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678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4678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002EA31E-78B9-4020-ADCB-E1109EB2DD6A}" type="slidenum">
              <a:rPr lang="en-US" sz="1200">
                <a:latin typeface="Calibri" pitchFamily="34" charset="0"/>
              </a:rPr>
              <a:pPr algn="r" eaLnBrk="1" hangingPunct="1"/>
              <a:t>16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01BBCB-0FBC-4FD4-8F68-16C5F958D9D7}" type="slidenum">
              <a:rPr lang="en-US"/>
              <a:pPr/>
              <a:t>17</a:t>
            </a:fld>
            <a:endParaRPr lang="en-US"/>
          </a:p>
        </p:txBody>
      </p:sp>
      <p:sp>
        <p:nvSpPr>
          <p:cNvPr id="24883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883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4883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E719FB0E-4DD4-438D-BA61-93C658C473A3}" type="slidenum">
              <a:rPr lang="en-US" sz="1200">
                <a:latin typeface="Calibri" pitchFamily="34" charset="0"/>
              </a:rPr>
              <a:pPr algn="r" eaLnBrk="1" hangingPunct="1"/>
              <a:t>17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AB2B94-483C-40AD-AF8F-F71F27C47BFB}" type="slidenum">
              <a:rPr lang="en-US"/>
              <a:pPr/>
              <a:t>18</a:t>
            </a:fld>
            <a:endParaRPr lang="en-US"/>
          </a:p>
        </p:txBody>
      </p:sp>
      <p:sp>
        <p:nvSpPr>
          <p:cNvPr id="25088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088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5088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902E4309-2F52-408A-A9B1-E54A1F6B3EFF}" type="slidenum">
              <a:rPr lang="en-US" sz="1200">
                <a:latin typeface="Calibri" pitchFamily="34" charset="0"/>
              </a:rPr>
              <a:pPr algn="r" eaLnBrk="1" hangingPunct="1"/>
              <a:t>18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D12B5F-A7E0-4808-A4F6-B26CE03F2C96}" type="slidenum">
              <a:rPr lang="en-US"/>
              <a:pPr/>
              <a:t>19</a:t>
            </a:fld>
            <a:endParaRPr lang="en-US"/>
          </a:p>
        </p:txBody>
      </p:sp>
      <p:sp>
        <p:nvSpPr>
          <p:cNvPr id="25293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293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5293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72FE2A33-E04B-4CB2-8963-99100B390A90}" type="slidenum">
              <a:rPr lang="en-US" sz="1200">
                <a:latin typeface="Calibri" pitchFamily="34" charset="0"/>
              </a:rPr>
              <a:pPr algn="r" eaLnBrk="1" hangingPunct="1"/>
              <a:t>19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360519-6707-4B33-A4C3-615BBBE565DB}" type="slidenum">
              <a:rPr lang="en-US"/>
              <a:pPr/>
              <a:t>20</a:t>
            </a:fld>
            <a:endParaRPr lang="en-US"/>
          </a:p>
        </p:txBody>
      </p:sp>
      <p:sp>
        <p:nvSpPr>
          <p:cNvPr id="25497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498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5498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31036245-2865-42EF-A7F5-D2011298CC60}" type="slidenum">
              <a:rPr lang="en-US" sz="1200">
                <a:latin typeface="Calibri" pitchFamily="34" charset="0"/>
              </a:rPr>
              <a:pPr algn="r" eaLnBrk="1" hangingPunct="1"/>
              <a:t>20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A9D6EE-E3D4-417D-AF2E-6CEDB125916C}" type="slidenum">
              <a:rPr lang="en-US"/>
              <a:pPr/>
              <a:t>3</a:t>
            </a:fld>
            <a:endParaRPr lang="en-US"/>
          </a:p>
        </p:txBody>
      </p:sp>
      <p:sp>
        <p:nvSpPr>
          <p:cNvPr id="22016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016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2016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A7120E9D-F1AD-45FE-A58D-9080CDAE9EF2}" type="slidenum">
              <a:rPr lang="en-US" sz="1200">
                <a:latin typeface="Calibri" pitchFamily="34" charset="0"/>
              </a:rPr>
              <a:pPr algn="r" eaLnBrk="1" hangingPunct="1"/>
              <a:t>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E498C8-570D-48D0-961A-EBE92F6E72A1}" type="slidenum">
              <a:rPr lang="en-US"/>
              <a:pPr/>
              <a:t>21</a:t>
            </a:fld>
            <a:endParaRPr lang="en-US"/>
          </a:p>
        </p:txBody>
      </p:sp>
      <p:sp>
        <p:nvSpPr>
          <p:cNvPr id="25702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702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5702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A8D7CD0E-9E8F-443A-89D5-B8572C90CA84}" type="slidenum">
              <a:rPr lang="en-US" sz="1200">
                <a:latin typeface="Calibri" pitchFamily="34" charset="0"/>
              </a:rPr>
              <a:pPr algn="r" eaLnBrk="1" hangingPunct="1"/>
              <a:t>21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780D8A-D981-49DC-8B87-D7C5F4204000}" type="slidenum">
              <a:rPr lang="en-US"/>
              <a:pPr/>
              <a:t>22</a:t>
            </a:fld>
            <a:endParaRPr lang="en-US"/>
          </a:p>
        </p:txBody>
      </p:sp>
      <p:sp>
        <p:nvSpPr>
          <p:cNvPr id="25907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907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5907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4AB67B9F-36EC-4E8E-A9F0-47F86B3EDBEB}" type="slidenum">
              <a:rPr lang="en-US" sz="1200">
                <a:latin typeface="Calibri" pitchFamily="34" charset="0"/>
              </a:rPr>
              <a:pPr algn="r" eaLnBrk="1" hangingPunct="1"/>
              <a:t>22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8B35A5-08B7-4C0D-8C8E-36423F614560}" type="slidenum">
              <a:rPr lang="en-US"/>
              <a:pPr/>
              <a:t>23</a:t>
            </a:fld>
            <a:endParaRPr lang="en-US"/>
          </a:p>
        </p:txBody>
      </p:sp>
      <p:sp>
        <p:nvSpPr>
          <p:cNvPr id="26112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112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6112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D3F74BD2-4A2E-4CFD-B368-6D48B5F299E9}" type="slidenum">
              <a:rPr lang="en-US" sz="1200">
                <a:latin typeface="Calibri" pitchFamily="34" charset="0"/>
              </a:rPr>
              <a:pPr algn="r" eaLnBrk="1" hangingPunct="1"/>
              <a:t>23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CA1CBB-E5CB-4385-AC16-B6049414516C}" type="slidenum">
              <a:rPr lang="en-US"/>
              <a:pPr/>
              <a:t>24</a:t>
            </a:fld>
            <a:endParaRPr lang="en-US"/>
          </a:p>
        </p:txBody>
      </p:sp>
      <p:sp>
        <p:nvSpPr>
          <p:cNvPr id="26317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317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6317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C87326A6-F34E-413E-817E-66082107BE88}" type="slidenum">
              <a:rPr lang="en-US" sz="1200">
                <a:latin typeface="Calibri" pitchFamily="34" charset="0"/>
              </a:rPr>
              <a:pPr algn="r" eaLnBrk="1" hangingPunct="1"/>
              <a:t>24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8BFF40-BAB8-47EE-9AF2-7C0652EA79FF}" type="slidenum">
              <a:rPr lang="en-US"/>
              <a:pPr/>
              <a:t>25</a:t>
            </a:fld>
            <a:endParaRPr lang="en-US"/>
          </a:p>
        </p:txBody>
      </p:sp>
      <p:sp>
        <p:nvSpPr>
          <p:cNvPr id="26521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522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6522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0BE98520-48AA-4B1A-88C3-B054D15B6DE5}" type="slidenum">
              <a:rPr lang="en-US" sz="1200">
                <a:latin typeface="Calibri" pitchFamily="34" charset="0"/>
              </a:rPr>
              <a:pPr algn="r" eaLnBrk="1" hangingPunct="1"/>
              <a:t>25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62D4C0-EB8F-4042-A54A-23990C5AA6A1}" type="slidenum">
              <a:rPr lang="en-US"/>
              <a:pPr/>
              <a:t>26</a:t>
            </a:fld>
            <a:endParaRPr lang="en-US"/>
          </a:p>
        </p:txBody>
      </p:sp>
      <p:sp>
        <p:nvSpPr>
          <p:cNvPr id="26726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726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6726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3A0D69FE-6AA5-4B5F-B032-07F32E73C721}" type="slidenum">
              <a:rPr lang="en-US" sz="1200">
                <a:latin typeface="Calibri" pitchFamily="34" charset="0"/>
              </a:rPr>
              <a:pPr algn="r" eaLnBrk="1" hangingPunct="1"/>
              <a:t>26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11E636-6DA1-4637-82D0-AA3856754D96}" type="slidenum">
              <a:rPr lang="en-US"/>
              <a:pPr/>
              <a:t>27</a:t>
            </a:fld>
            <a:endParaRPr lang="en-US"/>
          </a:p>
        </p:txBody>
      </p:sp>
      <p:sp>
        <p:nvSpPr>
          <p:cNvPr id="26931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931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6931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B1DAF27F-2BC6-4438-8DBD-3A3C368F87B8}" type="slidenum">
              <a:rPr lang="en-US" sz="1200">
                <a:latin typeface="Calibri" pitchFamily="34" charset="0"/>
              </a:rPr>
              <a:pPr algn="r" eaLnBrk="1" hangingPunct="1"/>
              <a:t>27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980ED5-5980-4D02-9988-E7FE34590149}" type="slidenum">
              <a:rPr lang="en-US"/>
              <a:pPr/>
              <a:t>28</a:t>
            </a:fld>
            <a:endParaRPr lang="en-US"/>
          </a:p>
        </p:txBody>
      </p:sp>
      <p:sp>
        <p:nvSpPr>
          <p:cNvPr id="27136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136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7136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B5F3B1BE-5427-4D9A-AA7F-5A1B0B40D154}" type="slidenum">
              <a:rPr lang="en-US" sz="1200">
                <a:latin typeface="Calibri" pitchFamily="34" charset="0"/>
              </a:rPr>
              <a:pPr algn="r" eaLnBrk="1" hangingPunct="1"/>
              <a:t>28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9CE6EC-517B-4CDC-B006-54786C202A79}" type="slidenum">
              <a:rPr lang="en-US"/>
              <a:pPr/>
              <a:t>29</a:t>
            </a:fld>
            <a:endParaRPr lang="en-US"/>
          </a:p>
        </p:txBody>
      </p:sp>
      <p:sp>
        <p:nvSpPr>
          <p:cNvPr id="27341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341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7341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F4B7D072-6A45-4E43-8947-DEE4630A808A}" type="slidenum">
              <a:rPr lang="en-US" sz="1200">
                <a:latin typeface="Calibri" pitchFamily="34" charset="0"/>
              </a:rPr>
              <a:pPr algn="r" eaLnBrk="1" hangingPunct="1"/>
              <a:t>29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790127-DF5B-45A7-AD59-93C385DB0878}" type="slidenum">
              <a:rPr lang="en-US"/>
              <a:pPr/>
              <a:t>30</a:t>
            </a:fld>
            <a:endParaRPr lang="en-US"/>
          </a:p>
        </p:txBody>
      </p:sp>
      <p:sp>
        <p:nvSpPr>
          <p:cNvPr id="27545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546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7546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64868C0C-B710-4FD7-A62C-4906667A24E7}" type="slidenum">
              <a:rPr lang="en-US" sz="1200">
                <a:latin typeface="Calibri" pitchFamily="34" charset="0"/>
              </a:rPr>
              <a:pPr algn="r" eaLnBrk="1" hangingPunct="1"/>
              <a:t>30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E2C8E2-C514-4BAD-A035-8CAC757C9173}" type="slidenum">
              <a:rPr lang="en-US"/>
              <a:pPr/>
              <a:t>4</a:t>
            </a:fld>
            <a:endParaRPr lang="en-US"/>
          </a:p>
        </p:txBody>
      </p:sp>
      <p:sp>
        <p:nvSpPr>
          <p:cNvPr id="22221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221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2221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031E2629-B6A9-4B21-B822-D43ACC1A38C1}" type="slidenum">
              <a:rPr lang="en-US" sz="1200">
                <a:latin typeface="Calibri" pitchFamily="34" charset="0"/>
              </a:rPr>
              <a:pPr algn="r" eaLnBrk="1" hangingPunct="1"/>
              <a:t>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0357A3-2FEA-4435-987C-E57CFD3D2C0E}" type="slidenum">
              <a:rPr lang="en-US"/>
              <a:pPr/>
              <a:t>31</a:t>
            </a:fld>
            <a:endParaRPr lang="en-US"/>
          </a:p>
        </p:txBody>
      </p:sp>
      <p:sp>
        <p:nvSpPr>
          <p:cNvPr id="27750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750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7750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927380DC-4752-47C6-BCD3-94F33249CC76}" type="slidenum">
              <a:rPr lang="en-US" sz="1200">
                <a:latin typeface="Calibri" pitchFamily="34" charset="0"/>
              </a:rPr>
              <a:pPr algn="r" eaLnBrk="1" hangingPunct="1"/>
              <a:t>31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03951B-C585-4DE5-86AC-5DC0F63FD5C4}" type="slidenum">
              <a:rPr lang="en-US"/>
              <a:pPr/>
              <a:t>32</a:t>
            </a:fld>
            <a:endParaRPr lang="en-US"/>
          </a:p>
        </p:txBody>
      </p:sp>
      <p:sp>
        <p:nvSpPr>
          <p:cNvPr id="27955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955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7955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B32724F1-85B3-4B78-A59D-D1ADC3CA9AAA}" type="slidenum">
              <a:rPr lang="en-US" sz="1200">
                <a:latin typeface="Calibri" pitchFamily="34" charset="0"/>
              </a:rPr>
              <a:pPr algn="r" eaLnBrk="1" hangingPunct="1"/>
              <a:t>32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09D349-DCAA-440F-9963-A9978C5E50FD}" type="slidenum">
              <a:rPr lang="en-US"/>
              <a:pPr/>
              <a:t>33</a:t>
            </a:fld>
            <a:endParaRPr lang="en-US"/>
          </a:p>
        </p:txBody>
      </p:sp>
      <p:sp>
        <p:nvSpPr>
          <p:cNvPr id="28160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160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8160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6C5BDEE4-19E4-4184-8E35-F54E7D7C33E1}" type="slidenum">
              <a:rPr lang="en-US" sz="1200">
                <a:latin typeface="Calibri" pitchFamily="34" charset="0"/>
              </a:rPr>
              <a:pPr algn="r" eaLnBrk="1" hangingPunct="1"/>
              <a:t>33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2B4E35-0F59-4E7E-A643-907C5F3FCC33}" type="slidenum">
              <a:rPr lang="en-US"/>
              <a:pPr/>
              <a:t>34</a:t>
            </a:fld>
            <a:endParaRPr lang="en-US"/>
          </a:p>
        </p:txBody>
      </p:sp>
      <p:sp>
        <p:nvSpPr>
          <p:cNvPr id="28365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365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8365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1BF870A0-ADDA-45FF-B76F-94529D0CF0A9}" type="slidenum">
              <a:rPr lang="en-US" sz="1200">
                <a:latin typeface="Calibri" pitchFamily="34" charset="0"/>
              </a:rPr>
              <a:pPr algn="r" eaLnBrk="1" hangingPunct="1"/>
              <a:t>34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8CA8E0-D5E3-474B-9BC1-4F33E29065FA}" type="slidenum">
              <a:rPr lang="en-US"/>
              <a:pPr/>
              <a:t>35</a:t>
            </a:fld>
            <a:endParaRPr lang="en-US"/>
          </a:p>
        </p:txBody>
      </p:sp>
      <p:sp>
        <p:nvSpPr>
          <p:cNvPr id="28569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570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8570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6BF88795-D0CC-493A-89A7-8F7BAC79F804}" type="slidenum">
              <a:rPr lang="en-US" sz="1200">
                <a:latin typeface="Calibri" pitchFamily="34" charset="0"/>
              </a:rPr>
              <a:pPr algn="r" eaLnBrk="1" hangingPunct="1"/>
              <a:t>35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F1E202-3BAA-4C6D-ACB3-E8DF19F3EAB3}" type="slidenum">
              <a:rPr lang="en-US"/>
              <a:pPr/>
              <a:t>36</a:t>
            </a:fld>
            <a:endParaRPr lang="en-US"/>
          </a:p>
        </p:txBody>
      </p:sp>
      <p:sp>
        <p:nvSpPr>
          <p:cNvPr id="28774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774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8774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4DC0F29B-8DFC-4ACF-9E76-4705A352EB63}" type="slidenum">
              <a:rPr lang="en-US" sz="1200">
                <a:latin typeface="Calibri" pitchFamily="34" charset="0"/>
              </a:rPr>
              <a:pPr algn="r" eaLnBrk="1" hangingPunct="1"/>
              <a:t>36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2FF3E9-6042-4DCA-B491-CA946ACEBB21}" type="slidenum">
              <a:rPr lang="en-US"/>
              <a:pPr/>
              <a:t>37</a:t>
            </a:fld>
            <a:endParaRPr lang="en-US"/>
          </a:p>
        </p:txBody>
      </p:sp>
      <p:sp>
        <p:nvSpPr>
          <p:cNvPr id="28979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979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8979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FF7A1490-E53C-4E58-B834-1DC3B05CAA52}" type="slidenum">
              <a:rPr lang="en-US" sz="1200">
                <a:latin typeface="Calibri" pitchFamily="34" charset="0"/>
              </a:rPr>
              <a:pPr algn="r" eaLnBrk="1" hangingPunct="1"/>
              <a:t>37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EED859-D565-41DD-8999-28CD8E73A754}" type="slidenum">
              <a:rPr lang="en-US"/>
              <a:pPr/>
              <a:t>38</a:t>
            </a:fld>
            <a:endParaRPr lang="en-US"/>
          </a:p>
        </p:txBody>
      </p:sp>
      <p:sp>
        <p:nvSpPr>
          <p:cNvPr id="29184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184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9184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9FD81C68-B9EE-4358-87AD-14D4B391225C}" type="slidenum">
              <a:rPr lang="en-US" sz="1200">
                <a:latin typeface="Calibri" pitchFamily="34" charset="0"/>
              </a:rPr>
              <a:pPr algn="r" eaLnBrk="1" hangingPunct="1"/>
              <a:t>38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3E994A-7950-4AA5-A00F-428C8BABE846}" type="slidenum">
              <a:rPr lang="en-US"/>
              <a:pPr/>
              <a:t>39</a:t>
            </a:fld>
            <a:endParaRPr lang="en-US"/>
          </a:p>
        </p:txBody>
      </p:sp>
      <p:sp>
        <p:nvSpPr>
          <p:cNvPr id="29389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389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9389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3A46AC21-088A-4745-BE88-7BF079043BA5}" type="slidenum">
              <a:rPr lang="en-US" sz="1200">
                <a:latin typeface="Calibri" pitchFamily="34" charset="0"/>
              </a:rPr>
              <a:pPr algn="r" eaLnBrk="1" hangingPunct="1"/>
              <a:t>39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121F0A-29C9-465E-A5B6-9D04AA457351}" type="slidenum">
              <a:rPr lang="en-US"/>
              <a:pPr/>
              <a:t>40</a:t>
            </a:fld>
            <a:endParaRPr lang="en-US"/>
          </a:p>
        </p:txBody>
      </p:sp>
      <p:sp>
        <p:nvSpPr>
          <p:cNvPr id="29593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594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9594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6B9AEA89-21D6-4BE7-ACC0-027C121EE615}" type="slidenum">
              <a:rPr lang="en-US" sz="1200">
                <a:latin typeface="Calibri" pitchFamily="34" charset="0"/>
              </a:rPr>
              <a:pPr algn="r" eaLnBrk="1" hangingPunct="1"/>
              <a:t>40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9DCA19-1084-46F2-9975-0C2BDC070C92}" type="slidenum">
              <a:rPr lang="en-US"/>
              <a:pPr/>
              <a:t>5</a:t>
            </a:fld>
            <a:endParaRPr lang="en-US"/>
          </a:p>
        </p:txBody>
      </p:sp>
      <p:sp>
        <p:nvSpPr>
          <p:cNvPr id="22425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426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2426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CBB4894E-DD60-42A4-8AAE-206B425C028F}" type="slidenum">
              <a:rPr lang="en-US" sz="1200">
                <a:latin typeface="Calibri" pitchFamily="34" charset="0"/>
              </a:rPr>
              <a:pPr algn="r" eaLnBrk="1" hangingPunct="1"/>
              <a:t>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0486C3-184F-41BE-B849-E036A4E018C0}" type="slidenum">
              <a:rPr lang="en-US"/>
              <a:pPr/>
              <a:t>41</a:t>
            </a:fld>
            <a:endParaRPr lang="en-US"/>
          </a:p>
        </p:txBody>
      </p:sp>
      <p:sp>
        <p:nvSpPr>
          <p:cNvPr id="29798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798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9798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2EBFC4BB-B0FC-4215-B160-B837A8062984}" type="slidenum">
              <a:rPr lang="en-US" sz="1200">
                <a:latin typeface="Calibri" pitchFamily="34" charset="0"/>
              </a:rPr>
              <a:pPr algn="r" eaLnBrk="1" hangingPunct="1"/>
              <a:t>41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8CE4BE-D4BE-407C-9941-0B6FC7FAC764}" type="slidenum">
              <a:rPr lang="en-US"/>
              <a:pPr/>
              <a:t>42</a:t>
            </a:fld>
            <a:endParaRPr lang="en-US"/>
          </a:p>
        </p:txBody>
      </p:sp>
      <p:sp>
        <p:nvSpPr>
          <p:cNvPr id="30003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003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0003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AF62CCB7-D2BC-4150-974E-16953125FED5}" type="slidenum">
              <a:rPr lang="en-US" sz="1200">
                <a:latin typeface="Calibri" pitchFamily="34" charset="0"/>
              </a:rPr>
              <a:pPr algn="r" eaLnBrk="1" hangingPunct="1"/>
              <a:t>42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998249-045D-4437-B6F0-DCC6B420B764}" type="slidenum">
              <a:rPr lang="en-US"/>
              <a:pPr/>
              <a:t>43</a:t>
            </a:fld>
            <a:endParaRPr lang="en-US"/>
          </a:p>
        </p:txBody>
      </p:sp>
      <p:sp>
        <p:nvSpPr>
          <p:cNvPr id="30208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208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0208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AABF7106-F2DF-4E83-B24F-26AE5B227B4C}" type="slidenum">
              <a:rPr lang="en-US" sz="1200">
                <a:latin typeface="Calibri" pitchFamily="34" charset="0"/>
              </a:rPr>
              <a:pPr algn="r" eaLnBrk="1" hangingPunct="1"/>
              <a:t>43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4DD3F0-ABA8-431C-9472-71D096E15CAF}" type="slidenum">
              <a:rPr lang="en-US"/>
              <a:pPr/>
              <a:t>44</a:t>
            </a:fld>
            <a:endParaRPr lang="en-US"/>
          </a:p>
        </p:txBody>
      </p:sp>
      <p:sp>
        <p:nvSpPr>
          <p:cNvPr id="30413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413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0413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711A2D96-A614-4328-A2A3-E64AFF644544}" type="slidenum">
              <a:rPr lang="en-US" sz="1200">
                <a:latin typeface="Calibri" pitchFamily="34" charset="0"/>
              </a:rPr>
              <a:pPr algn="r" eaLnBrk="1" hangingPunct="1"/>
              <a:t>44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C867BB-86CF-4892-8F7F-CE103D91020F}" type="slidenum">
              <a:rPr lang="en-US"/>
              <a:pPr/>
              <a:t>45</a:t>
            </a:fld>
            <a:endParaRPr lang="en-US"/>
          </a:p>
        </p:txBody>
      </p:sp>
      <p:sp>
        <p:nvSpPr>
          <p:cNvPr id="30617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618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0618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616FC0B7-1068-4E89-B018-0FAA42A5BDB3}" type="slidenum">
              <a:rPr lang="en-US" sz="1200">
                <a:latin typeface="Calibri" pitchFamily="34" charset="0"/>
              </a:rPr>
              <a:pPr algn="r" eaLnBrk="1" hangingPunct="1"/>
              <a:t>45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39F363-9BB4-4616-A206-CA135F9D787C}" type="slidenum">
              <a:rPr lang="en-US"/>
              <a:pPr/>
              <a:t>46</a:t>
            </a:fld>
            <a:endParaRPr lang="en-US"/>
          </a:p>
        </p:txBody>
      </p:sp>
      <p:sp>
        <p:nvSpPr>
          <p:cNvPr id="30822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822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0822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6B1B1057-49B3-49A4-8B09-6ECB7E3158F1}" type="slidenum">
              <a:rPr lang="en-US" sz="1200">
                <a:latin typeface="Calibri" pitchFamily="34" charset="0"/>
              </a:rPr>
              <a:pPr algn="r" eaLnBrk="1" hangingPunct="1"/>
              <a:t>46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BAA6C3-1540-4122-995B-E12D79986D02}" type="slidenum">
              <a:rPr lang="en-US"/>
              <a:pPr/>
              <a:t>47</a:t>
            </a:fld>
            <a:endParaRPr lang="en-US"/>
          </a:p>
        </p:txBody>
      </p:sp>
      <p:sp>
        <p:nvSpPr>
          <p:cNvPr id="31027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027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1027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19B6BCD2-39BE-4F05-B5A9-F9F65ACA9684}" type="slidenum">
              <a:rPr lang="en-US" sz="1200">
                <a:latin typeface="Calibri" pitchFamily="34" charset="0"/>
              </a:rPr>
              <a:pPr algn="r" eaLnBrk="1" hangingPunct="1"/>
              <a:t>47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490163-F9D4-4A74-ACE0-07085C99D996}" type="slidenum">
              <a:rPr lang="en-US"/>
              <a:pPr/>
              <a:t>48</a:t>
            </a:fld>
            <a:endParaRPr lang="en-US"/>
          </a:p>
        </p:txBody>
      </p:sp>
      <p:sp>
        <p:nvSpPr>
          <p:cNvPr id="31232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232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1232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0C0FC5CD-984A-4942-B6E1-6E23C01D0495}" type="slidenum">
              <a:rPr lang="en-US" sz="1200">
                <a:latin typeface="Calibri" pitchFamily="34" charset="0"/>
              </a:rPr>
              <a:pPr algn="r" eaLnBrk="1" hangingPunct="1"/>
              <a:t>48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C2752E-8D4B-4BF0-AD02-770AEA3F1860}" type="slidenum">
              <a:rPr lang="en-US"/>
              <a:pPr/>
              <a:t>49</a:t>
            </a:fld>
            <a:endParaRPr lang="en-US"/>
          </a:p>
        </p:txBody>
      </p:sp>
      <p:sp>
        <p:nvSpPr>
          <p:cNvPr id="31437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437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1437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6976061B-DA5E-4266-9ACA-98406A4D623D}" type="slidenum">
              <a:rPr lang="en-US" sz="1200">
                <a:latin typeface="Calibri" pitchFamily="34" charset="0"/>
              </a:rPr>
              <a:pPr algn="r" eaLnBrk="1" hangingPunct="1"/>
              <a:t>49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0A87F1-CB47-429E-8374-02044FDCB2CD}" type="slidenum">
              <a:rPr lang="en-US"/>
              <a:pPr/>
              <a:t>50</a:t>
            </a:fld>
            <a:endParaRPr lang="en-US"/>
          </a:p>
        </p:txBody>
      </p:sp>
      <p:sp>
        <p:nvSpPr>
          <p:cNvPr id="31641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642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1642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400CF85E-2653-4CE9-9527-E1B2B5BA351B}" type="slidenum">
              <a:rPr lang="en-US" sz="1200">
                <a:latin typeface="Calibri" pitchFamily="34" charset="0"/>
              </a:rPr>
              <a:pPr algn="r" eaLnBrk="1" hangingPunct="1"/>
              <a:t>50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7BA10E-643D-49E2-B78C-86D66DD9588C}" type="slidenum">
              <a:rPr lang="en-US"/>
              <a:pPr/>
              <a:t>6</a:t>
            </a:fld>
            <a:endParaRPr lang="en-US"/>
          </a:p>
        </p:txBody>
      </p:sp>
      <p:sp>
        <p:nvSpPr>
          <p:cNvPr id="22630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630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2630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E380026E-6E6F-4F89-8B6C-E49167EF6176}" type="slidenum">
              <a:rPr lang="en-US" sz="1200">
                <a:latin typeface="Calibri" pitchFamily="34" charset="0"/>
              </a:rPr>
              <a:pPr algn="r" eaLnBrk="1" hangingPunct="1"/>
              <a:t>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2B3B0C-5882-49B3-888D-6AE3EC19EB9B}" type="slidenum">
              <a:rPr lang="en-US"/>
              <a:pPr/>
              <a:t>51</a:t>
            </a:fld>
            <a:endParaRPr lang="en-US"/>
          </a:p>
        </p:txBody>
      </p:sp>
      <p:sp>
        <p:nvSpPr>
          <p:cNvPr id="31846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846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1846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33483BC4-4751-4ABF-84DC-710348D93D38}" type="slidenum">
              <a:rPr lang="en-US" sz="1200">
                <a:latin typeface="Calibri" pitchFamily="34" charset="0"/>
              </a:rPr>
              <a:pPr algn="r" eaLnBrk="1" hangingPunct="1"/>
              <a:t>51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C55B21-2DAC-4810-B6FC-8FBB4E9C11F2}" type="slidenum">
              <a:rPr lang="en-US"/>
              <a:pPr/>
              <a:t>52</a:t>
            </a:fld>
            <a:endParaRPr lang="en-US"/>
          </a:p>
        </p:txBody>
      </p:sp>
      <p:sp>
        <p:nvSpPr>
          <p:cNvPr id="32051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051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2051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7C19C09F-6F73-453E-9F80-840246FDDEAF}" type="slidenum">
              <a:rPr lang="en-US" sz="1200">
                <a:latin typeface="Calibri" pitchFamily="34" charset="0"/>
              </a:rPr>
              <a:pPr algn="r" eaLnBrk="1" hangingPunct="1"/>
              <a:t>52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D0D752-139E-4754-9702-13A4A0672E4C}" type="slidenum">
              <a:rPr lang="en-US"/>
              <a:pPr/>
              <a:t>53</a:t>
            </a:fld>
            <a:endParaRPr lang="en-US"/>
          </a:p>
        </p:txBody>
      </p:sp>
      <p:sp>
        <p:nvSpPr>
          <p:cNvPr id="32256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256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2256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BE5FA22-E7CE-4B72-A142-B77FB99DAA11}" type="slidenum">
              <a:rPr lang="en-US" sz="1200">
                <a:latin typeface="Calibri" pitchFamily="34" charset="0"/>
              </a:rPr>
              <a:pPr algn="r" eaLnBrk="1" hangingPunct="1"/>
              <a:t>53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CDAA50-4D47-44D7-BE84-439050D93D80}" type="slidenum">
              <a:rPr lang="en-US"/>
              <a:pPr/>
              <a:t>54</a:t>
            </a:fld>
            <a:endParaRPr lang="en-US"/>
          </a:p>
        </p:txBody>
      </p:sp>
      <p:sp>
        <p:nvSpPr>
          <p:cNvPr id="32461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461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2461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1A1A2FCE-FEAC-438B-809D-0FD2FAFF3062}" type="slidenum">
              <a:rPr lang="en-US" sz="1200">
                <a:latin typeface="Calibri" pitchFamily="34" charset="0"/>
              </a:rPr>
              <a:pPr algn="r" eaLnBrk="1" hangingPunct="1"/>
              <a:t>54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D58EF7-5EFC-4DC4-8695-7E8DF0D850F6}" type="slidenum">
              <a:rPr lang="en-US"/>
              <a:pPr/>
              <a:t>55</a:t>
            </a:fld>
            <a:endParaRPr lang="en-US"/>
          </a:p>
        </p:txBody>
      </p:sp>
      <p:sp>
        <p:nvSpPr>
          <p:cNvPr id="32665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666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2666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2AE0E8A4-91EB-486C-BD76-20D8DB6ABA00}" type="slidenum">
              <a:rPr lang="en-US" sz="1200">
                <a:latin typeface="Calibri" pitchFamily="34" charset="0"/>
              </a:rPr>
              <a:pPr algn="r" eaLnBrk="1" hangingPunct="1"/>
              <a:t>55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9162CF-1212-4DB5-A750-0E292B33F2D6}" type="slidenum">
              <a:rPr lang="en-US"/>
              <a:pPr/>
              <a:t>56</a:t>
            </a:fld>
            <a:endParaRPr lang="en-US"/>
          </a:p>
        </p:txBody>
      </p:sp>
      <p:sp>
        <p:nvSpPr>
          <p:cNvPr id="32870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870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2870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C0D87800-AF7B-45EE-9F73-095256801385}" type="slidenum">
              <a:rPr lang="en-US" sz="1200">
                <a:latin typeface="Calibri" pitchFamily="34" charset="0"/>
              </a:rPr>
              <a:pPr algn="r" eaLnBrk="1" hangingPunct="1"/>
              <a:t>56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1A1077-20F5-4FE4-ABE1-7BB65138A213}" type="slidenum">
              <a:rPr lang="en-US"/>
              <a:pPr/>
              <a:t>57</a:t>
            </a:fld>
            <a:endParaRPr lang="en-US"/>
          </a:p>
        </p:txBody>
      </p:sp>
      <p:sp>
        <p:nvSpPr>
          <p:cNvPr id="33075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075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3075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C3269AD3-8631-4051-8D55-08ABB9AF2574}" type="slidenum">
              <a:rPr lang="en-US" sz="1200">
                <a:latin typeface="Calibri" pitchFamily="34" charset="0"/>
              </a:rPr>
              <a:pPr algn="r" eaLnBrk="1" hangingPunct="1"/>
              <a:t>57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56A38D-0EA8-4658-98E4-530FDEF8C9FC}" type="slidenum">
              <a:rPr lang="en-US"/>
              <a:pPr/>
              <a:t>58</a:t>
            </a:fld>
            <a:endParaRPr lang="en-US"/>
          </a:p>
        </p:txBody>
      </p:sp>
      <p:sp>
        <p:nvSpPr>
          <p:cNvPr id="33280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280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3280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9C0B9511-8596-4FA2-9822-B601A61846FA}" type="slidenum">
              <a:rPr lang="en-US" sz="1200">
                <a:latin typeface="Calibri" pitchFamily="34" charset="0"/>
              </a:rPr>
              <a:pPr algn="r" eaLnBrk="1" hangingPunct="1"/>
              <a:t>58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AD00C1-12F6-4723-A4EA-4B7086D0897F}" type="slidenum">
              <a:rPr lang="en-US"/>
              <a:pPr/>
              <a:t>59</a:t>
            </a:fld>
            <a:endParaRPr lang="en-US"/>
          </a:p>
        </p:txBody>
      </p:sp>
      <p:sp>
        <p:nvSpPr>
          <p:cNvPr id="33485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485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3485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45D81D11-DFA6-4DEB-8FF1-EFDCE356FB54}" type="slidenum">
              <a:rPr lang="en-US" sz="1200">
                <a:latin typeface="Calibri" pitchFamily="34" charset="0"/>
              </a:rPr>
              <a:pPr algn="r" eaLnBrk="1" hangingPunct="1"/>
              <a:t>59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7534DC-04B3-4D7A-BAA6-909969008E69}" type="slidenum">
              <a:rPr lang="en-US"/>
              <a:pPr/>
              <a:t>60</a:t>
            </a:fld>
            <a:endParaRPr lang="en-US"/>
          </a:p>
        </p:txBody>
      </p:sp>
      <p:sp>
        <p:nvSpPr>
          <p:cNvPr id="33689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690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3690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0D5BCEBC-A907-4468-A24D-8DF1B49E470B}" type="slidenum">
              <a:rPr lang="en-US" sz="1200">
                <a:latin typeface="Calibri" pitchFamily="34" charset="0"/>
              </a:rPr>
              <a:pPr algn="r" eaLnBrk="1" hangingPunct="1"/>
              <a:t>60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750ABF-90D4-4664-B029-54FD4426B81B}" type="slidenum">
              <a:rPr lang="en-US"/>
              <a:pPr/>
              <a:t>7</a:t>
            </a:fld>
            <a:endParaRPr lang="en-US"/>
          </a:p>
        </p:txBody>
      </p:sp>
      <p:sp>
        <p:nvSpPr>
          <p:cNvPr id="22835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835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2835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DC4C57C1-81BB-4483-B53B-8D1A59108EDE}" type="slidenum">
              <a:rPr lang="en-US" sz="1200">
                <a:latin typeface="Calibri" pitchFamily="34" charset="0"/>
              </a:rPr>
              <a:pPr algn="r" eaLnBrk="1" hangingPunct="1"/>
              <a:t>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3B5AD3-8693-453B-BCAD-B07DF279D894}" type="slidenum">
              <a:rPr lang="en-US"/>
              <a:pPr/>
              <a:t>61</a:t>
            </a:fld>
            <a:endParaRPr lang="en-US"/>
          </a:p>
        </p:txBody>
      </p:sp>
      <p:sp>
        <p:nvSpPr>
          <p:cNvPr id="33894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894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3894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F75D9297-7BFD-4974-94AD-F8F557457101}" type="slidenum">
              <a:rPr lang="en-US" sz="1200">
                <a:latin typeface="Calibri" pitchFamily="34" charset="0"/>
              </a:rPr>
              <a:pPr algn="r" eaLnBrk="1" hangingPunct="1"/>
              <a:t>61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88D57B-65D7-4024-9DB3-545718397A00}" type="slidenum">
              <a:rPr lang="en-US"/>
              <a:pPr/>
              <a:t>62</a:t>
            </a:fld>
            <a:endParaRPr lang="en-US"/>
          </a:p>
        </p:txBody>
      </p:sp>
      <p:sp>
        <p:nvSpPr>
          <p:cNvPr id="34099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099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4099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D3077622-0A17-45C0-A5C1-08CFBA422A13}" type="slidenum">
              <a:rPr lang="en-US" sz="1200">
                <a:latin typeface="Calibri" pitchFamily="34" charset="0"/>
              </a:rPr>
              <a:pPr algn="r" eaLnBrk="1" hangingPunct="1"/>
              <a:t>62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BB65DC-FED9-4699-A171-38A4C15668D9}" type="slidenum">
              <a:rPr lang="en-US"/>
              <a:pPr/>
              <a:t>63</a:t>
            </a:fld>
            <a:endParaRPr lang="en-US"/>
          </a:p>
        </p:txBody>
      </p:sp>
      <p:sp>
        <p:nvSpPr>
          <p:cNvPr id="34304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304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4304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46BAD8F1-FCF0-49BC-AFFF-EEA1B9638D12}" type="slidenum">
              <a:rPr lang="en-US" sz="1200">
                <a:latin typeface="Calibri" pitchFamily="34" charset="0"/>
              </a:rPr>
              <a:pPr algn="r" eaLnBrk="1" hangingPunct="1"/>
              <a:t>63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B6CC41-8781-4C44-8A22-86DF6C436C4B}" type="slidenum">
              <a:rPr lang="en-US"/>
              <a:pPr/>
              <a:t>64</a:t>
            </a:fld>
            <a:endParaRPr lang="en-US"/>
          </a:p>
        </p:txBody>
      </p:sp>
      <p:sp>
        <p:nvSpPr>
          <p:cNvPr id="34509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509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4509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820DF651-94E5-45DD-ADCA-9A299639B7A8}" type="slidenum">
              <a:rPr lang="en-US" sz="1200">
                <a:latin typeface="Calibri" pitchFamily="34" charset="0"/>
              </a:rPr>
              <a:pPr algn="r" eaLnBrk="1" hangingPunct="1"/>
              <a:t>64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0CD71B-E1DA-44A4-AF86-D108ECDE924D}" type="slidenum">
              <a:rPr lang="en-US"/>
              <a:pPr/>
              <a:t>65</a:t>
            </a:fld>
            <a:endParaRPr lang="en-US"/>
          </a:p>
        </p:txBody>
      </p:sp>
      <p:sp>
        <p:nvSpPr>
          <p:cNvPr id="34713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714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4714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658F7F23-2BE0-444F-8B97-1B00567B05C8}" type="slidenum">
              <a:rPr lang="en-US" sz="1200">
                <a:latin typeface="Calibri" pitchFamily="34" charset="0"/>
              </a:rPr>
              <a:pPr algn="r" eaLnBrk="1" hangingPunct="1"/>
              <a:t>65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EAD7E0-6AEE-4665-8A58-56C36045D514}" type="slidenum">
              <a:rPr lang="en-US"/>
              <a:pPr/>
              <a:t>66</a:t>
            </a:fld>
            <a:endParaRPr lang="en-US"/>
          </a:p>
        </p:txBody>
      </p:sp>
      <p:sp>
        <p:nvSpPr>
          <p:cNvPr id="34918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918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4918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A1841CC1-4DE8-4DED-835B-B52A96F674AA}" type="slidenum">
              <a:rPr lang="en-US" sz="1200">
                <a:latin typeface="Calibri" pitchFamily="34" charset="0"/>
              </a:rPr>
              <a:pPr algn="r" eaLnBrk="1" hangingPunct="1"/>
              <a:t>66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6ADFEB-6115-4C69-9D13-6984B48C177A}" type="slidenum">
              <a:rPr lang="en-US"/>
              <a:pPr/>
              <a:t>67</a:t>
            </a:fld>
            <a:endParaRPr lang="en-US"/>
          </a:p>
        </p:txBody>
      </p:sp>
      <p:sp>
        <p:nvSpPr>
          <p:cNvPr id="35123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123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5123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6EF09FB2-9286-4F45-BD2C-ED51AF3049B5}" type="slidenum">
              <a:rPr lang="en-US" sz="1200">
                <a:latin typeface="Calibri" pitchFamily="34" charset="0"/>
              </a:rPr>
              <a:pPr algn="r" eaLnBrk="1" hangingPunct="1"/>
              <a:t>67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FB7562-5FC2-46A2-A215-A889C6E48277}" type="slidenum">
              <a:rPr lang="en-US"/>
              <a:pPr/>
              <a:t>68</a:t>
            </a:fld>
            <a:endParaRPr lang="en-US"/>
          </a:p>
        </p:txBody>
      </p:sp>
      <p:sp>
        <p:nvSpPr>
          <p:cNvPr id="35328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328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5328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0F531C0C-6F07-40DA-9E6C-C5A33DE17DF3}" type="slidenum">
              <a:rPr lang="en-US" sz="1200">
                <a:latin typeface="Calibri" pitchFamily="34" charset="0"/>
              </a:rPr>
              <a:pPr algn="r" eaLnBrk="1" hangingPunct="1"/>
              <a:t>68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428CDB-DBCE-4FDA-83B8-C79FE0BDA0DD}" type="slidenum">
              <a:rPr lang="en-US"/>
              <a:pPr/>
              <a:t>69</a:t>
            </a:fld>
            <a:endParaRPr lang="en-US"/>
          </a:p>
        </p:txBody>
      </p:sp>
      <p:sp>
        <p:nvSpPr>
          <p:cNvPr id="35533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533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5533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9F016B0C-C4A7-47A1-AB67-F2016D77934A}" type="slidenum">
              <a:rPr lang="en-US" sz="1200">
                <a:latin typeface="Calibri" pitchFamily="34" charset="0"/>
              </a:rPr>
              <a:pPr algn="r" eaLnBrk="1" hangingPunct="1"/>
              <a:t>69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4D622E-6E46-43B4-B129-B8274D81308C}" type="slidenum">
              <a:rPr lang="en-US"/>
              <a:pPr/>
              <a:t>70</a:t>
            </a:fld>
            <a:endParaRPr lang="en-US"/>
          </a:p>
        </p:txBody>
      </p:sp>
      <p:sp>
        <p:nvSpPr>
          <p:cNvPr id="35737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738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5738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1BCBC0BD-FFBF-4C74-8757-1AE26D699E2C}" type="slidenum">
              <a:rPr lang="en-US" sz="1200">
                <a:latin typeface="Calibri" pitchFamily="34" charset="0"/>
              </a:rPr>
              <a:pPr algn="r" eaLnBrk="1" hangingPunct="1"/>
              <a:t>70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99C794-E03F-4E09-A194-4E483DDE5C6F}" type="slidenum">
              <a:rPr lang="en-US"/>
              <a:pPr/>
              <a:t>8</a:t>
            </a:fld>
            <a:endParaRPr lang="en-US"/>
          </a:p>
        </p:txBody>
      </p:sp>
      <p:sp>
        <p:nvSpPr>
          <p:cNvPr id="23040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040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3040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64752A03-B56A-4EFC-A210-6D49C6564E90}" type="slidenum">
              <a:rPr lang="en-US" sz="1200">
                <a:latin typeface="Calibri" pitchFamily="34" charset="0"/>
              </a:rPr>
              <a:pPr algn="r" eaLnBrk="1" hangingPunct="1"/>
              <a:t>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1F4055-BEFC-4656-B798-21A9552FDFEA}" type="slidenum">
              <a:rPr lang="en-US"/>
              <a:pPr/>
              <a:t>71</a:t>
            </a:fld>
            <a:endParaRPr lang="en-US"/>
          </a:p>
        </p:txBody>
      </p:sp>
      <p:sp>
        <p:nvSpPr>
          <p:cNvPr id="35942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942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5942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0ADDC169-DDDF-4C72-9D16-32EF34AC19AE}" type="slidenum">
              <a:rPr lang="en-US" sz="1200">
                <a:latin typeface="Calibri" pitchFamily="34" charset="0"/>
              </a:rPr>
              <a:pPr algn="r" eaLnBrk="1" hangingPunct="1"/>
              <a:t>71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B1FE7A-8ACF-454F-8247-DFEF726B28B1}" type="slidenum">
              <a:rPr lang="en-US"/>
              <a:pPr/>
              <a:t>72</a:t>
            </a:fld>
            <a:endParaRPr lang="en-US"/>
          </a:p>
        </p:txBody>
      </p:sp>
      <p:sp>
        <p:nvSpPr>
          <p:cNvPr id="36147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147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6147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7CFC0CDA-E541-48DC-BA74-BBA45C0345B0}" type="slidenum">
              <a:rPr lang="en-US" sz="1200">
                <a:latin typeface="Calibri" pitchFamily="34" charset="0"/>
              </a:rPr>
              <a:pPr algn="r" eaLnBrk="1" hangingPunct="1"/>
              <a:t>72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95ACE3-AE18-409C-BF23-7E662973E054}" type="slidenum">
              <a:rPr lang="en-US"/>
              <a:pPr/>
              <a:t>73</a:t>
            </a:fld>
            <a:endParaRPr lang="en-US"/>
          </a:p>
        </p:txBody>
      </p:sp>
      <p:sp>
        <p:nvSpPr>
          <p:cNvPr id="36352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352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6352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2680FD88-F2D2-4123-9A05-056E83F5150D}" type="slidenum">
              <a:rPr lang="en-US" sz="1200">
                <a:latin typeface="Calibri" pitchFamily="34" charset="0"/>
              </a:rPr>
              <a:pPr algn="r" eaLnBrk="1" hangingPunct="1"/>
              <a:t>73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59B21E-90D0-464F-A423-071E167FDCD1}" type="slidenum">
              <a:rPr lang="en-US"/>
              <a:pPr/>
              <a:t>74</a:t>
            </a:fld>
            <a:endParaRPr lang="en-US"/>
          </a:p>
        </p:txBody>
      </p:sp>
      <p:sp>
        <p:nvSpPr>
          <p:cNvPr id="36557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557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6557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08ECC518-8D3F-48CA-AD39-B97EBFF8D53F}" type="slidenum">
              <a:rPr lang="en-US" sz="1200">
                <a:latin typeface="Calibri" pitchFamily="34" charset="0"/>
              </a:rPr>
              <a:pPr algn="r" eaLnBrk="1" hangingPunct="1"/>
              <a:t>74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C9ACC7-DAAA-40A3-9755-F95BB0C2DC6B}" type="slidenum">
              <a:rPr lang="en-US"/>
              <a:pPr/>
              <a:t>75</a:t>
            </a:fld>
            <a:endParaRPr lang="en-US"/>
          </a:p>
        </p:txBody>
      </p:sp>
      <p:sp>
        <p:nvSpPr>
          <p:cNvPr id="36761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762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6762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116CC43E-2B23-4466-99D3-1EA725E532F9}" type="slidenum">
              <a:rPr lang="en-US" sz="1200">
                <a:latin typeface="Calibri" pitchFamily="34" charset="0"/>
              </a:rPr>
              <a:pPr algn="r" eaLnBrk="1" hangingPunct="1"/>
              <a:t>75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504479-4369-45F6-A31C-34363173CCF1}" type="slidenum">
              <a:rPr lang="en-US"/>
              <a:pPr/>
              <a:t>76</a:t>
            </a:fld>
            <a:endParaRPr lang="en-US"/>
          </a:p>
        </p:txBody>
      </p:sp>
      <p:sp>
        <p:nvSpPr>
          <p:cNvPr id="36966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966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6966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91241DCF-2676-4CCD-854B-8D01FD278CFE}" type="slidenum">
              <a:rPr lang="en-US" sz="1200">
                <a:latin typeface="Calibri" pitchFamily="34" charset="0"/>
              </a:rPr>
              <a:pPr algn="r" eaLnBrk="1" hangingPunct="1"/>
              <a:t>76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4BACB2-633F-4D1F-9E36-6BAFDCD3C609}" type="slidenum">
              <a:rPr lang="en-US"/>
              <a:pPr/>
              <a:t>77</a:t>
            </a:fld>
            <a:endParaRPr lang="en-US"/>
          </a:p>
        </p:txBody>
      </p:sp>
      <p:sp>
        <p:nvSpPr>
          <p:cNvPr id="37171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171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7171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1F74A5A5-DBAA-451B-BCC1-3572B9292317}" type="slidenum">
              <a:rPr lang="en-US" sz="1200">
                <a:latin typeface="Calibri" pitchFamily="34" charset="0"/>
              </a:rPr>
              <a:pPr algn="r" eaLnBrk="1" hangingPunct="1"/>
              <a:t>77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000014-9584-4093-A948-E4C864D6A4F1}" type="slidenum">
              <a:rPr lang="en-US"/>
              <a:pPr/>
              <a:t>78</a:t>
            </a:fld>
            <a:endParaRPr lang="en-US"/>
          </a:p>
        </p:txBody>
      </p:sp>
      <p:sp>
        <p:nvSpPr>
          <p:cNvPr id="37376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376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7376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ADBC3939-E474-4C30-AD7A-53B307B882C0}" type="slidenum">
              <a:rPr lang="en-US" sz="1200">
                <a:latin typeface="Calibri" pitchFamily="34" charset="0"/>
              </a:rPr>
              <a:pPr algn="r" eaLnBrk="1" hangingPunct="1"/>
              <a:t>78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71F983-9635-41C3-AA9A-3E8174A81816}" type="slidenum">
              <a:rPr lang="en-US"/>
              <a:pPr/>
              <a:t>79</a:t>
            </a:fld>
            <a:endParaRPr lang="en-US"/>
          </a:p>
        </p:txBody>
      </p:sp>
      <p:sp>
        <p:nvSpPr>
          <p:cNvPr id="37581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581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7581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33C0A2E2-A934-4BF6-81DD-47FA0F231052}" type="slidenum">
              <a:rPr lang="en-US" sz="1200">
                <a:latin typeface="Calibri" pitchFamily="34" charset="0"/>
              </a:rPr>
              <a:pPr algn="r" eaLnBrk="1" hangingPunct="1"/>
              <a:t>79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C06E50-CD49-401D-BAFF-5E17F04BDC05}" type="slidenum">
              <a:rPr lang="en-US"/>
              <a:pPr/>
              <a:t>80</a:t>
            </a:fld>
            <a:endParaRPr lang="en-US"/>
          </a:p>
        </p:txBody>
      </p:sp>
      <p:sp>
        <p:nvSpPr>
          <p:cNvPr id="37785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786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7786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D09F1816-F2BB-48AD-B740-A87AD2F8D7AD}" type="slidenum">
              <a:rPr lang="en-US" sz="1200">
                <a:latin typeface="Calibri" pitchFamily="34" charset="0"/>
              </a:rPr>
              <a:pPr algn="r" eaLnBrk="1" hangingPunct="1"/>
              <a:t>80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E299BF-B934-4464-8F75-6DE23A52CF8A}" type="slidenum">
              <a:rPr lang="en-US"/>
              <a:pPr/>
              <a:t>9</a:t>
            </a:fld>
            <a:endParaRPr lang="en-US"/>
          </a:p>
        </p:txBody>
      </p:sp>
      <p:sp>
        <p:nvSpPr>
          <p:cNvPr id="23245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245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3245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73F6D857-A6D3-40BE-AEAF-066BC5E38081}" type="slidenum">
              <a:rPr lang="en-US" sz="1200">
                <a:latin typeface="Calibri" pitchFamily="34" charset="0"/>
              </a:rPr>
              <a:pPr algn="r" eaLnBrk="1" hangingPunct="1"/>
              <a:t>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C07B85-CCCD-4905-A194-B278C1EE9277}" type="slidenum">
              <a:rPr lang="en-US"/>
              <a:pPr/>
              <a:t>81</a:t>
            </a:fld>
            <a:endParaRPr lang="en-US"/>
          </a:p>
        </p:txBody>
      </p:sp>
      <p:sp>
        <p:nvSpPr>
          <p:cNvPr id="37990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990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7990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453E3D45-C676-499C-8BF7-48320D086EC1}" type="slidenum">
              <a:rPr lang="en-US" sz="1200">
                <a:latin typeface="Calibri" pitchFamily="34" charset="0"/>
              </a:rPr>
              <a:pPr algn="r" eaLnBrk="1" hangingPunct="1"/>
              <a:t>81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DB0ABE-A2EE-4CE7-B286-51580AED73DB}" type="slidenum">
              <a:rPr lang="en-US"/>
              <a:pPr/>
              <a:t>82</a:t>
            </a:fld>
            <a:endParaRPr lang="en-US"/>
          </a:p>
        </p:txBody>
      </p:sp>
      <p:sp>
        <p:nvSpPr>
          <p:cNvPr id="38195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195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8195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A99B66C6-7787-46CA-BB07-19FAEBCA1ED0}" type="slidenum">
              <a:rPr lang="en-US" sz="1200">
                <a:latin typeface="Calibri" pitchFamily="34" charset="0"/>
              </a:rPr>
              <a:pPr algn="r" eaLnBrk="1" hangingPunct="1"/>
              <a:t>82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E4BF84-B953-4161-9E78-9C7EA2ECE0A2}" type="slidenum">
              <a:rPr lang="en-US"/>
              <a:pPr/>
              <a:t>83</a:t>
            </a:fld>
            <a:endParaRPr lang="en-US"/>
          </a:p>
        </p:txBody>
      </p:sp>
      <p:sp>
        <p:nvSpPr>
          <p:cNvPr id="38400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400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8400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026C009-5EE3-4398-8AAD-1DF084822E14}" type="slidenum">
              <a:rPr lang="en-US" sz="1200">
                <a:latin typeface="Calibri" pitchFamily="34" charset="0"/>
              </a:rPr>
              <a:pPr algn="r" eaLnBrk="1" hangingPunct="1"/>
              <a:t>83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3CB400-25C0-463F-8BD9-5BB3706B6983}" type="slidenum">
              <a:rPr lang="en-US"/>
              <a:pPr/>
              <a:t>84</a:t>
            </a:fld>
            <a:endParaRPr lang="en-US"/>
          </a:p>
        </p:txBody>
      </p:sp>
      <p:sp>
        <p:nvSpPr>
          <p:cNvPr id="38605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605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8605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8A331987-E70A-4782-AEAC-B368296E68D2}" type="slidenum">
              <a:rPr lang="en-US" sz="1200">
                <a:latin typeface="Calibri" pitchFamily="34" charset="0"/>
              </a:rPr>
              <a:pPr algn="r" eaLnBrk="1" hangingPunct="1"/>
              <a:t>84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335F7A-4BCF-49D7-96CC-501CD889560D}" type="slidenum">
              <a:rPr lang="en-US"/>
              <a:pPr/>
              <a:t>85</a:t>
            </a:fld>
            <a:endParaRPr lang="en-US"/>
          </a:p>
        </p:txBody>
      </p:sp>
      <p:sp>
        <p:nvSpPr>
          <p:cNvPr id="38809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810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8810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F9FB02D6-38C4-4CD2-A5B2-0E551E31024A}" type="slidenum">
              <a:rPr lang="en-US" sz="1200">
                <a:latin typeface="Calibri" pitchFamily="34" charset="0"/>
              </a:rPr>
              <a:pPr algn="r" eaLnBrk="1" hangingPunct="1"/>
              <a:t>85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3ADB57-6461-4636-A6C5-AF37C66803E7}" type="slidenum">
              <a:rPr lang="en-US"/>
              <a:pPr/>
              <a:t>86</a:t>
            </a:fld>
            <a:endParaRPr lang="en-US"/>
          </a:p>
        </p:txBody>
      </p:sp>
      <p:sp>
        <p:nvSpPr>
          <p:cNvPr id="39014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014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9014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DF52BFBD-99C1-454F-AD8B-93B476943A99}" type="slidenum">
              <a:rPr lang="en-US" sz="1200">
                <a:latin typeface="Calibri" pitchFamily="34" charset="0"/>
              </a:rPr>
              <a:pPr algn="r" eaLnBrk="1" hangingPunct="1"/>
              <a:t>86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D40248-2101-43B6-8872-680EF18E0958}" type="slidenum">
              <a:rPr lang="en-US"/>
              <a:pPr/>
              <a:t>87</a:t>
            </a:fld>
            <a:endParaRPr lang="en-US"/>
          </a:p>
        </p:txBody>
      </p:sp>
      <p:sp>
        <p:nvSpPr>
          <p:cNvPr id="39219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219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9219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AEB49162-46BC-4CFF-A6D4-ED11EB535D1C}" type="slidenum">
              <a:rPr lang="en-US" sz="1200">
                <a:latin typeface="Calibri" pitchFamily="34" charset="0"/>
              </a:rPr>
              <a:pPr algn="r" eaLnBrk="1" hangingPunct="1"/>
              <a:t>87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BFCFE6-094F-44E1-8F0F-67B05EDBF57F}" type="slidenum">
              <a:rPr lang="en-US"/>
              <a:pPr/>
              <a:t>88</a:t>
            </a:fld>
            <a:endParaRPr lang="en-US"/>
          </a:p>
        </p:txBody>
      </p:sp>
      <p:sp>
        <p:nvSpPr>
          <p:cNvPr id="39424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424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9424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BEB29105-3737-4AB8-A9EB-72A07DDD21EF}" type="slidenum">
              <a:rPr lang="en-US" sz="1200">
                <a:latin typeface="Calibri" pitchFamily="34" charset="0"/>
              </a:rPr>
              <a:pPr algn="r" eaLnBrk="1" hangingPunct="1"/>
              <a:t>88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B7C6F8-44D8-43C5-BD8E-7F43E71E79D2}" type="slidenum">
              <a:rPr lang="en-US"/>
              <a:pPr/>
              <a:t>89</a:t>
            </a:fld>
            <a:endParaRPr lang="en-US"/>
          </a:p>
        </p:txBody>
      </p:sp>
      <p:sp>
        <p:nvSpPr>
          <p:cNvPr id="39629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629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9629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38254B91-A854-4AC2-ADBB-AEF6AAF12C85}" type="slidenum">
              <a:rPr lang="en-US" sz="1200">
                <a:latin typeface="Calibri" pitchFamily="34" charset="0"/>
              </a:rPr>
              <a:pPr algn="r" eaLnBrk="1" hangingPunct="1"/>
              <a:t>89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F1502E-A7C2-4D4B-9041-2EF4D715B265}" type="slidenum">
              <a:rPr lang="en-US"/>
              <a:pPr/>
              <a:t>90</a:t>
            </a:fld>
            <a:endParaRPr lang="en-US"/>
          </a:p>
        </p:txBody>
      </p:sp>
      <p:sp>
        <p:nvSpPr>
          <p:cNvPr id="39833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834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39834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75B14430-792A-4AC4-BE8B-8603D7677874}" type="slidenum">
              <a:rPr lang="en-US" sz="1200">
                <a:latin typeface="Calibri" pitchFamily="34" charset="0"/>
              </a:rPr>
              <a:pPr algn="r" eaLnBrk="1" hangingPunct="1"/>
              <a:t>90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D52BD7-83C2-4256-93FB-7F388C3FED77}" type="slidenum">
              <a:rPr lang="en-US"/>
              <a:pPr/>
              <a:t>10</a:t>
            </a:fld>
            <a:endParaRPr lang="en-US"/>
          </a:p>
        </p:txBody>
      </p:sp>
      <p:sp>
        <p:nvSpPr>
          <p:cNvPr id="23449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450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23450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DB4043DB-B372-4516-BA46-C41B0ADEFC46}" type="slidenum">
              <a:rPr lang="en-US" sz="1200">
                <a:latin typeface="Calibri" pitchFamily="34" charset="0"/>
              </a:rPr>
              <a:pPr algn="r" eaLnBrk="1" hangingPunct="1"/>
              <a:t>10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2AC250-8850-4AC2-9123-3FEA523754DE}" type="slidenum">
              <a:rPr lang="en-US"/>
              <a:pPr/>
              <a:t>91</a:t>
            </a:fld>
            <a:endParaRPr lang="en-US"/>
          </a:p>
        </p:txBody>
      </p:sp>
      <p:sp>
        <p:nvSpPr>
          <p:cNvPr id="40038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038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0038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CEC7C3A1-E1A1-443A-9C5A-F89F69B3A7AC}" type="slidenum">
              <a:rPr lang="en-US" sz="1200">
                <a:latin typeface="Calibri" pitchFamily="34" charset="0"/>
              </a:rPr>
              <a:pPr algn="r" eaLnBrk="1" hangingPunct="1"/>
              <a:t>91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7EE3AD-FA3B-4FB9-BC0A-EFED8DDD4B69}" type="slidenum">
              <a:rPr lang="en-US"/>
              <a:pPr/>
              <a:t>92</a:t>
            </a:fld>
            <a:endParaRPr lang="en-US"/>
          </a:p>
        </p:txBody>
      </p:sp>
      <p:sp>
        <p:nvSpPr>
          <p:cNvPr id="40243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243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0243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2589B4FF-E639-4D5E-8FFF-562AF2A47924}" type="slidenum">
              <a:rPr lang="en-US" sz="1200">
                <a:latin typeface="Calibri" pitchFamily="34" charset="0"/>
              </a:rPr>
              <a:pPr algn="r" eaLnBrk="1" hangingPunct="1"/>
              <a:t>92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3E8C31-C415-42E7-90B3-FDF0EA92A467}" type="slidenum">
              <a:rPr lang="en-US"/>
              <a:pPr/>
              <a:t>93</a:t>
            </a:fld>
            <a:endParaRPr lang="en-US"/>
          </a:p>
        </p:txBody>
      </p:sp>
      <p:sp>
        <p:nvSpPr>
          <p:cNvPr id="40448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448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0448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5A47196-8E15-4B4A-99F3-DBA414FC62CC}" type="slidenum">
              <a:rPr lang="en-US" sz="1200">
                <a:latin typeface="Calibri" pitchFamily="34" charset="0"/>
              </a:rPr>
              <a:pPr algn="r" eaLnBrk="1" hangingPunct="1"/>
              <a:t>93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D85B81-7A18-47E6-B40C-02FC54005D30}" type="slidenum">
              <a:rPr lang="en-US"/>
              <a:pPr/>
              <a:t>94</a:t>
            </a:fld>
            <a:endParaRPr lang="en-US"/>
          </a:p>
        </p:txBody>
      </p:sp>
      <p:sp>
        <p:nvSpPr>
          <p:cNvPr id="40653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653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0653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3E7B4C5D-73EF-4B69-B6CE-D8934B8FA01F}" type="slidenum">
              <a:rPr lang="en-US" sz="1200">
                <a:latin typeface="Calibri" pitchFamily="34" charset="0"/>
              </a:rPr>
              <a:pPr algn="r" eaLnBrk="1" hangingPunct="1"/>
              <a:t>94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5E677D-5072-43A1-9A9F-4B89C0D501E9}" type="slidenum">
              <a:rPr lang="en-US"/>
              <a:pPr/>
              <a:t>95</a:t>
            </a:fld>
            <a:endParaRPr lang="en-US"/>
          </a:p>
        </p:txBody>
      </p:sp>
      <p:sp>
        <p:nvSpPr>
          <p:cNvPr id="40857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858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0858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AE97E161-CDD0-467E-B3F4-987962FF5F25}" type="slidenum">
              <a:rPr lang="en-US" sz="1200">
                <a:latin typeface="Calibri" pitchFamily="34" charset="0"/>
              </a:rPr>
              <a:pPr algn="r" eaLnBrk="1" hangingPunct="1"/>
              <a:t>95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8457AA-B29E-45EE-8083-400C65315CB3}" type="slidenum">
              <a:rPr lang="en-US"/>
              <a:pPr/>
              <a:t>96</a:t>
            </a:fld>
            <a:endParaRPr lang="en-US"/>
          </a:p>
        </p:txBody>
      </p:sp>
      <p:sp>
        <p:nvSpPr>
          <p:cNvPr id="41062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062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1062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2F89C320-11CE-43AA-A486-FF28764B5145}" type="slidenum">
              <a:rPr lang="en-US" sz="1200">
                <a:latin typeface="Calibri" pitchFamily="34" charset="0"/>
              </a:rPr>
              <a:pPr algn="r" eaLnBrk="1" hangingPunct="1"/>
              <a:t>96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C6F52B-2AF3-4A6F-9579-1743B785F8F6}" type="slidenum">
              <a:rPr lang="en-US"/>
              <a:pPr/>
              <a:t>97</a:t>
            </a:fld>
            <a:endParaRPr lang="en-US"/>
          </a:p>
        </p:txBody>
      </p:sp>
      <p:sp>
        <p:nvSpPr>
          <p:cNvPr id="41267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267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1267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D24AE171-AF42-4645-8523-FDCB9B602366}" type="slidenum">
              <a:rPr lang="en-US" sz="1200">
                <a:latin typeface="Calibri" pitchFamily="34" charset="0"/>
              </a:rPr>
              <a:pPr algn="r" eaLnBrk="1" hangingPunct="1"/>
              <a:t>97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A09DFC-0A9F-47B7-9E67-5ECA6A4DEEB5}" type="slidenum">
              <a:rPr lang="en-US"/>
              <a:pPr/>
              <a:t>98</a:t>
            </a:fld>
            <a:endParaRPr lang="en-US"/>
          </a:p>
        </p:txBody>
      </p:sp>
      <p:sp>
        <p:nvSpPr>
          <p:cNvPr id="41472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472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1472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F30046B6-97FB-42A8-8F51-70AB9536AE4A}" type="slidenum">
              <a:rPr lang="en-US" sz="1200">
                <a:latin typeface="Calibri" pitchFamily="34" charset="0"/>
              </a:rPr>
              <a:pPr algn="r" eaLnBrk="1" hangingPunct="1"/>
              <a:t>98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56F86C-385B-4151-9DF1-2BD15F305EFF}" type="slidenum">
              <a:rPr lang="en-US"/>
              <a:pPr/>
              <a:t>99</a:t>
            </a:fld>
            <a:endParaRPr lang="en-US"/>
          </a:p>
        </p:txBody>
      </p:sp>
      <p:sp>
        <p:nvSpPr>
          <p:cNvPr id="41677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677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1677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E9D2693F-B3B8-40A2-9072-E36E0B4093A3}" type="slidenum">
              <a:rPr lang="en-US" sz="1200">
                <a:latin typeface="Calibri" pitchFamily="34" charset="0"/>
              </a:rPr>
              <a:pPr algn="r" eaLnBrk="1" hangingPunct="1"/>
              <a:t>99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908993-EEC9-4C40-B9EE-CCF03564A512}" type="slidenum">
              <a:rPr lang="en-US"/>
              <a:pPr/>
              <a:t>100</a:t>
            </a:fld>
            <a:endParaRPr lang="en-US"/>
          </a:p>
        </p:txBody>
      </p:sp>
      <p:sp>
        <p:nvSpPr>
          <p:cNvPr id="41881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882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41882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DF50462D-CCF9-41DE-A45B-B72B33B5F43B}" type="slidenum">
              <a:rPr lang="en-US" sz="1200">
                <a:latin typeface="Calibri" pitchFamily="34" charset="0"/>
              </a:rPr>
              <a:pPr algn="r" eaLnBrk="1" hangingPunct="1"/>
              <a:t>100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A39EF-9A06-4E04-9F3F-04087822A383}" type="datetimeFigureOut">
              <a:rPr lang="en-US" smtClean="0"/>
              <a:pPr/>
              <a:t>9/10/2009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48FA-71E9-4C9E-BE36-A89CEEC4DB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B46F1-4A3F-49E8-AA51-48517AEBCB8A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AA77C-FBD9-450E-8609-826E8FC0402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38CAA-446E-49C7-A829-32672F91C08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8AECA6-598E-48F8-98CB-7B834A9780C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92587F-F9CA-4C26-B26F-A71A451A43C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18FB08-31ED-4520-BC1F-7004AEDB637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EABD50-DC75-4326-88F3-928CC0FDE9E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5F3B81-A7EA-4204-94ED-556AC840C76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F23FD1-6ED5-440A-9061-A443C77D452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FBA291-373B-48EA-9DF2-918D5FF89F0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0C39EF-8928-4B4F-A7D4-A175359BB0D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8936F8-D164-438E-BDC9-01F58B70963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9460-483C-408A-938D-3F0EF4497C0C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FB286-0E2C-4D37-BAEF-BFE9E85745D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77681E-52B7-4E9B-89C6-5B3391D964B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C96AA-ECD4-4338-9574-2BA968D4CE3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77DD10-E38A-4164-AF80-F11BA6DC469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15B66F-DD30-4198-9D42-ADD100AE122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667000"/>
            <a:ext cx="3810000" cy="3459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3810000" cy="3459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8B1375-A8D6-446F-A96C-A1D3CB1F44C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77C08E-0BF3-47F9-95D3-A1D00AF63D7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640249-0EAC-4B7C-AD2A-310FE44FDD2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4C2CFA-71FE-4B01-997E-9158EF4A6B1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62D969-612C-4AE4-82E3-239F6007BBC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38618A-1D90-4182-9302-6E9C5C4D75D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04BA39EF-9A06-4E04-9F3F-04087822A383}" type="datetimeFigureOut">
              <a:rPr lang="en-US" smtClean="0"/>
              <a:pPr/>
              <a:t>9/10/2009</a:t>
            </a:fld>
            <a:endParaRPr lang="en-A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6E648FA-71E9-4C9E-BE36-A89CEEC4DB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F0DC30-4B96-46A8-A8EE-103780E110E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95400"/>
            <a:ext cx="2057400" cy="4830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019800" cy="4830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385AB8-A3EE-40DC-B5BC-17FA5F82E5E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2B57D4-56EE-45F4-9CF4-9CBB8E42CBDD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B6DDDE-1743-4E39-B78B-FEAD9548B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E1648E-61F1-44F8-B3F8-CA9777E66573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AE89DF-E926-4D53-837B-36EFB64DCFC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B8D122-DAE7-4508-A2F0-C5F81036EF1F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FFCB36-26CD-45DA-9879-B985EC58AFE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B7EB06-D9BE-422B-B521-8C677C2BEF4B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88E997-074C-42F6-AFE1-81F5EEDC855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923DFF-61D1-4671-AF03-75A05879A3E8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AF2B8B-CE54-4353-9E3E-CF85690B3D0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8FBE18-D20A-4A14-85DF-9FA01F153162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B018AA-DA61-4617-AA09-70B2128C4EA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CB5518-A776-46E1-8FB5-0B31ECB479EE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CDA70-E47C-44A5-942C-64210F46ED4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B57D4-56EE-45F4-9CF4-9CBB8E42CBDD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6DDDE-1743-4E39-B78B-FEAD9548B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C31FB2-D83F-496B-AE81-6692BE3E2320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A756CE-3D42-47F2-98AD-50365DF55EE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5B46F1-4A3F-49E8-AA51-48517AEBCB8A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FAA77C-FBD9-450E-8609-826E8FC0402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839460-483C-408A-938D-3F0EF4497C0C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FFB286-0E2C-4D37-BAEF-BFE9E85745D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BA39EF-9A06-4E04-9F3F-04087822A383}" type="datetimeFigureOut">
              <a:rPr lang="en-US" smtClean="0"/>
              <a:pPr/>
              <a:t>9/10/2009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E648FA-71E9-4C9E-BE36-A89CEEC4DB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2B57D4-56EE-45F4-9CF4-9CBB8E42CBDD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B6DDDE-1743-4E39-B78B-FEAD9548BB7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E1648E-61F1-44F8-B3F8-CA9777E66573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AE89DF-E926-4D53-837B-36EFB64DCFC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B8D122-DAE7-4508-A2F0-C5F81036EF1F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FFCB36-26CD-45DA-9879-B985EC58AFE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B7EB06-D9BE-422B-B521-8C677C2BEF4B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88E997-074C-42F6-AFE1-81F5EEDC855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923DFF-61D1-4671-AF03-75A05879A3E8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AF2B8B-CE54-4353-9E3E-CF85690B3D0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8FBE18-D20A-4A14-85DF-9FA01F153162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B018AA-DA61-4617-AA09-70B2128C4EA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1648E-61F1-44F8-B3F8-CA9777E66573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E89DF-E926-4D53-837B-36EFB64DCFC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CB5518-A776-46E1-8FB5-0B31ECB479EE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CDA70-E47C-44A5-942C-64210F46ED4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C31FB2-D83F-496B-AE81-6692BE3E2320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A756CE-3D42-47F2-98AD-50365DF55EE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5B46F1-4A3F-49E8-AA51-48517AEBCB8A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FAA77C-FBD9-450E-8609-826E8FC0402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839460-483C-408A-938D-3F0EF4497C0C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FFB286-0E2C-4D37-BAEF-BFE9E85745D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AF6F79-CAAB-44A6-8DFE-C91D22B76B8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0E52AF-79DC-4BC7-A2A9-145243BC1AC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89A20B-B2B0-4AAB-AFB1-5D9D7B125C78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BE0F83-04D4-4832-B4D9-8BFDF694B55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906D1-A59B-499C-9D90-678B5B79D50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14BEF3-0E9C-498A-BD46-456790344F8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8D122-DAE7-4508-A2F0-C5F81036EF1F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FCB36-26CD-45DA-9879-B985EC58AFE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00D27B-C3B0-480C-B2C8-B3485F0BDCB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AD971C-D94B-4610-B791-67263125FDB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E07FE5-FB05-4075-A3B8-E31B72D6B15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2CC85C-D16F-4076-A92D-1052D3A3BAA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DE7E5E-E30F-4EAE-AFD0-3D33F44ACE28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E88C7C-2DA4-4F22-AFAC-C0362FCD30B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CED56D-D70E-4A37-B25C-5ACB970130B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7EE807-090F-4154-9780-70A03B264AF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667000"/>
            <a:ext cx="3810000" cy="3459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3810000" cy="3459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2A47ED-E7B8-4CDE-80B4-AA9FA87D774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FD1678-E0A0-442A-B018-47B8CE92A4B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7EB06-D9BE-422B-B521-8C677C2BEF4B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8E997-074C-42F6-AFE1-81F5EEDC855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11EB1F-694A-41CA-A752-5B8AF13FFE9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3F324E-F781-40FF-85EE-96EFB031BA8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870D30-E6C5-441F-93E4-2F2725C44CF2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5541DA-BCAD-405E-AC0C-9D42ED302CD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9893A2-7ACB-499B-A3F2-57B0C2E0A7F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95400"/>
            <a:ext cx="2057400" cy="4830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019800" cy="4830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25CFF6-C043-41E3-A063-B632FD1AE35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B4AFC-9586-4CEE-8298-DF47F44991C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7D5D4B-2F72-4107-9738-FD43FFA64BC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23115B-7A25-42C1-80E1-6A90CCC8EE8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ABBB4F-2A8C-4CA1-A7BD-83CCE49FEED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23DFF-61D1-4671-AF03-75A05879A3E8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F2B8B-CE54-4353-9E3E-CF85690B3D0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9E6E92-105A-4A20-9F6F-77A979B7FB2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56DDCE-E99D-4061-9805-7971189DD96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E3B34C-BD99-4235-9291-51FAAA1DCA9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E573EA-FE50-4A4B-AAB3-56D09815DB2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C7C8A6-DA60-421B-847B-B263F35FA6B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228A1C-30FA-46B2-A57B-AC7DFFB6CE6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46742B-039E-489A-86A3-59DA9F9CB10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A2125-9CD1-4705-8780-0EE0D6CD1C5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55C61C-59F9-4724-89DB-C55FA1AE796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C2A089-6A66-4A35-ACBF-61763E3DCD3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FBE18-D20A-4A14-85DF-9FA01F153162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018AA-DA61-4617-AA09-70B2128C4EA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087128-9B24-45DD-B26D-4D865DF1EAB2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C37EBA-D64D-4820-A1ED-243BC41538A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142B6F-A3E1-495B-9761-22A8BF7600A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98B9E3-69D5-4F46-AF1A-ABA728192BF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FF41F0-11D8-4464-8791-31D4B387BF8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45AE6D-BB9C-4655-8BFA-762FB7D8ACE8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DFF4FD-E1B6-4436-A1AD-F9BB8BF1B48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7AB13E-51B0-4D3C-83EB-A7150695008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95FBE-19D0-4350-BB37-C9D4FC757082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D55F9E-8266-4DAB-B3B3-C1119E43D898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5518-A776-46E1-8FB5-0B31ECB479EE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CDA70-E47C-44A5-942C-64210F46ED4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7430A3-9D52-4EF4-9C15-C07EA04C930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667000"/>
            <a:ext cx="3810000" cy="3459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3810000" cy="3459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838858-A7D4-4E7D-BB67-6F9410BF055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E6A7E7-E5A3-4420-98E0-C83B1FEF089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61D394-DE7A-4FEF-AE06-6B7F3A8D052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CBD2FE-AA5C-42D4-988C-1E8DE461703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5F3E5-43AF-4813-BDE5-79731A8DDEA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4A4C54-2F96-4A02-ADC2-61DCA05252D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75382B-4DE6-4811-B09E-BC4682E9E2E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95400"/>
            <a:ext cx="2057400" cy="4830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019800" cy="4830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F6A799-44F1-463F-AE8F-A15CB51BAB5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A7FF4A-234D-4943-9115-C42022B20A8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31FB2-D83F-496B-AE81-6692BE3E2320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756CE-3D42-47F2-98AD-50365DF55EE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0EB70E-E13B-4661-A6AD-C8AF10C32C8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F97AD1-1F94-442E-BD1F-3AE0FA288A22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74EBB6-3F23-4183-B1F5-82C3DC6A806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1F1EC6-6DC5-46F9-B845-08EF139FE18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7FA58E-E4FE-4C34-B9FE-C9F0C1340F3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1D7EA8-0694-469A-B24F-FF0DF98943E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50078E-B732-4947-8BBB-D023B6792E0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F04B0F-4AF8-49C2-BB8C-A32553ABD76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EF8300-4926-4E0E-813C-CEAFAAB138C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23B195-3D27-480C-8FD6-B694C2B4EFB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7632AE-5D1F-4041-930A-1ED2B11AAA2F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E6649-046C-47E6-9B67-DE80B5BEA52A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1136DA8-2668-43DD-AB22-A39946FF59F3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95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667000"/>
            <a:ext cx="7772400" cy="345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01299AD-A2AE-4084-81DF-4A9223FDEBFE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B37632AE-5D1F-4041-930A-1ED2B11AAA2F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4CE6649-046C-47E6-9B67-DE80B5BEA52A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B37632AE-5D1F-4041-930A-1ED2B11AAA2F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4CE6649-046C-47E6-9B67-DE80B5BEA52A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1E9BEC4-3EFF-4D83-A38C-1CE5207393FB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95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667000"/>
            <a:ext cx="7772400" cy="345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EA6FDB2-99E4-48FF-9E76-1FEAC00F31D8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C0FF800-B3AF-40C5-A788-F629C1465012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017DF16-1988-4751-9366-6EDF5402A397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95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667000"/>
            <a:ext cx="7772400" cy="345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1D26BF9-329C-4FB2-A181-E744CADFED3F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FF3FCB3-1794-4D6C-8640-6F9DE47DF37F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29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9.xml"/><Relationship Id="rId1" Type="http://schemas.openxmlformats.org/officeDocument/2006/relationships/audio" Target="file:///C:\Documents%20and%20Settings\rma\Desktop\dads%20p.e\The%20Mixed%20Tape.mp3" TargetMode="External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9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9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9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9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9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9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9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9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9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9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2.xml"/><Relationship Id="rId2" Type="http://schemas.openxmlformats.org/officeDocument/2006/relationships/slideLayout" Target="../slideLayouts/slideLayout29.xml"/><Relationship Id="rId1" Type="http://schemas.openxmlformats.org/officeDocument/2006/relationships/audio" Target="file:///C:\Documents%20and%20Settings\rma\Desktop\dads%20p.e\The%20Mixed%20Tape.mp3" TargetMode="External"/><Relationship Id="rId4" Type="http://schemas.openxmlformats.org/officeDocument/2006/relationships/image" Target="../media/image11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9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9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9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9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9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9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9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9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9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9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9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9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9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9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9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9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9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9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9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9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9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9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9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9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9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29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9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29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29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29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29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29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29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29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29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29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29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29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29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29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29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5400" dirty="0" err="1" smtClean="0">
                <a:solidFill>
                  <a:schemeClr val="bg1"/>
                </a:solidFill>
              </a:rPr>
              <a:t>Malpeli</a:t>
            </a:r>
            <a:r>
              <a:rPr lang="en-AU" sz="5400" dirty="0" smtClean="0">
                <a:solidFill>
                  <a:schemeClr val="bg1"/>
                </a:solidFill>
              </a:rPr>
              <a:t> Revision</a:t>
            </a:r>
            <a:r>
              <a:rPr lang="en-AU" sz="5400" dirty="0" smtClean="0"/>
              <a:t>	</a:t>
            </a:r>
            <a:endParaRPr lang="en-AU" sz="54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100 - 199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421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108. </a:t>
            </a:r>
            <a:r>
              <a:rPr lang="en-GB"/>
              <a:t> </a:t>
            </a:r>
            <a:r>
              <a:rPr lang="en-GB" b="1"/>
              <a:t>“Travelsmart” aims to increase physical activity across the settings of school, community and workplace by:</a:t>
            </a:r>
            <a:endParaRPr lang="en-AU"/>
          </a:p>
          <a:p>
            <a:endParaRPr lang="en-GB" b="1"/>
          </a:p>
          <a:p>
            <a:r>
              <a:rPr lang="en-GB" b="1"/>
              <a:t>A </a:t>
            </a:r>
            <a:r>
              <a:rPr lang="en-GB"/>
              <a:t>Encouraging walking</a:t>
            </a:r>
            <a:r>
              <a:rPr lang="en-GB" b="1"/>
              <a:t> </a:t>
            </a:r>
            <a:r>
              <a:rPr lang="en-GB"/>
              <a:t>in preference to motor vehicles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Encouraging the riding of bicycles in preference to motor </a:t>
            </a:r>
          </a:p>
          <a:p>
            <a:r>
              <a:rPr lang="en-GB"/>
              <a:t>vehicles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Encouraging the use of public transport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All of the above</a:t>
            </a:r>
            <a:endParaRPr lang="en-AU"/>
          </a:p>
          <a:p>
            <a:r>
              <a:rPr lang="en-GB" b="1"/>
              <a:t> </a:t>
            </a:r>
            <a:endParaRPr lang="en-AU"/>
          </a:p>
          <a:p>
            <a:r>
              <a:rPr lang="en-GB" b="1"/>
              <a:t> </a:t>
            </a:r>
            <a:endParaRPr lang="en-AU"/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D All of the above</a:t>
            </a:r>
            <a:endParaRPr lang="en-AU"/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198. </a:t>
            </a:r>
            <a:r>
              <a:rPr lang="en-GB" b="1"/>
              <a:t>Isotonic drinks are favoured by many athletes because they:</a:t>
            </a:r>
            <a:endParaRPr lang="en-AU"/>
          </a:p>
          <a:p>
            <a:endParaRPr lang="en-GB" b="1"/>
          </a:p>
          <a:p>
            <a:r>
              <a:rPr lang="en-GB" b="1"/>
              <a:t>A </a:t>
            </a:r>
            <a:r>
              <a:rPr lang="en-GB"/>
              <a:t>Provide the body with better muscle tone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Are absorbed quicker than water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Provide a balance between rehydration and refuelling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All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C Provide a balance between rehydration and refuelling</a:t>
            </a:r>
            <a:endParaRPr lang="en-AU"/>
          </a:p>
          <a:p>
            <a:pPr eaLnBrk="1" hangingPunct="1"/>
            <a:endParaRPr lang="en-GB" b="1" u="sng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199.</a:t>
            </a:r>
            <a:r>
              <a:rPr lang="en-GB" b="1"/>
              <a:t> “Choking” leads to performance deterioration due to: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Decreased ability to shift attention foci</a:t>
            </a:r>
            <a:endParaRPr lang="en-AU"/>
          </a:p>
          <a:p>
            <a:endParaRPr lang="en-GB" b="1"/>
          </a:p>
          <a:p>
            <a:r>
              <a:rPr lang="en-GB" b="1"/>
              <a:t>B  </a:t>
            </a:r>
            <a:r>
              <a:rPr lang="en-GB"/>
              <a:t>Shifting focus to internal and narrow</a:t>
            </a:r>
            <a:endParaRPr lang="en-AU"/>
          </a:p>
          <a:p>
            <a:endParaRPr lang="en-GB" b="1"/>
          </a:p>
          <a:p>
            <a:r>
              <a:rPr lang="en-GB" b="1"/>
              <a:t>C  </a:t>
            </a:r>
            <a:r>
              <a:rPr lang="en-GB"/>
              <a:t>Negative self-talk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All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D All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>
                <a:latin typeface="Calibri" pitchFamily="34" charset="0"/>
              </a:rPr>
              <a:t> </a:t>
            </a:r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109. 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14375" y="4857750"/>
            <a:ext cx="76438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110. </a:t>
            </a:r>
            <a:r>
              <a:rPr lang="en-GB" b="1"/>
              <a:t>Hypoglycaemia:</a:t>
            </a:r>
            <a:endParaRPr lang="en-AU"/>
          </a:p>
          <a:p>
            <a:endParaRPr lang="en-GB" b="1"/>
          </a:p>
          <a:p>
            <a:r>
              <a:rPr lang="en-GB" b="1"/>
              <a:t>A </a:t>
            </a:r>
            <a:r>
              <a:rPr lang="en-GB"/>
              <a:t>Leads to fatigue as a result of excessive muscle “shivering”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Is quickly reversed by taking in soluble sucrose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Occurs when athletes call upon proteins as a fuel source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Occurs when fat solubility is reduced as exercise intensity increases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B Is quickly reversed by taking in soluble sucrose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111.</a:t>
            </a:r>
            <a:r>
              <a:rPr lang="en-GB" b="1"/>
              <a:t> Aerobic glycolysis: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Produces energy faster than anaerobic glycolysis</a:t>
            </a:r>
            <a:endParaRPr lang="en-AU"/>
          </a:p>
          <a:p>
            <a:endParaRPr lang="en-GB" b="1"/>
          </a:p>
          <a:p>
            <a:r>
              <a:rPr lang="en-GB" b="1"/>
              <a:t>B  </a:t>
            </a:r>
            <a:r>
              <a:rPr lang="en-GB"/>
              <a:t>Can occur in the absence of oxygen</a:t>
            </a:r>
            <a:endParaRPr lang="en-AU"/>
          </a:p>
          <a:p>
            <a:endParaRPr lang="en-GB" b="1"/>
          </a:p>
          <a:p>
            <a:r>
              <a:rPr lang="en-GB" b="1"/>
              <a:t>C  </a:t>
            </a:r>
            <a:r>
              <a:rPr lang="en-GB"/>
              <a:t>Takes over from anaerobic glycolysis when athletes hit the wall in events such as the marathon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Breaks down pyruvic acid to carbon dioxide and more energy via the Kreb’s Cycle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D Breaks down pyruvic acid to carbon dioxide and more energy via the Kreb’s Cycle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112. </a:t>
            </a:r>
            <a:r>
              <a:rPr lang="en-GB" b="1"/>
              <a:t>The predominant energy system used in the 400m sprint (athletics) is the: 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LA system</a:t>
            </a:r>
            <a:endParaRPr lang="en-AU"/>
          </a:p>
          <a:p>
            <a:endParaRPr lang="en-GB" b="1"/>
          </a:p>
          <a:p>
            <a:r>
              <a:rPr lang="en-GB" b="1"/>
              <a:t>B  </a:t>
            </a:r>
            <a:r>
              <a:rPr lang="en-GB"/>
              <a:t>PC system</a:t>
            </a:r>
            <a:endParaRPr lang="en-AU"/>
          </a:p>
          <a:p>
            <a:endParaRPr lang="en-GB" b="1"/>
          </a:p>
          <a:p>
            <a:r>
              <a:rPr lang="en-GB" b="1"/>
              <a:t>C  </a:t>
            </a:r>
            <a:r>
              <a:rPr lang="en-GB"/>
              <a:t>Alactacid system</a:t>
            </a:r>
            <a:endParaRPr lang="en-AU"/>
          </a:p>
          <a:p>
            <a:endParaRPr lang="en-GB" b="1"/>
          </a:p>
          <a:p>
            <a:r>
              <a:rPr lang="en-GB" b="1"/>
              <a:t>D  </a:t>
            </a:r>
            <a:r>
              <a:rPr lang="en-GB"/>
              <a:t>Aerobic system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A  LA system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113. </a:t>
            </a:r>
            <a:r>
              <a:rPr lang="en-GB" b="1"/>
              <a:t>Swimmers use more energy than runners to complete the same distances because:</a:t>
            </a:r>
            <a:endParaRPr lang="en-AU"/>
          </a:p>
          <a:p>
            <a:endParaRPr lang="en-GB" b="1"/>
          </a:p>
          <a:p>
            <a:r>
              <a:rPr lang="en-GB" b="1"/>
              <a:t>A </a:t>
            </a:r>
            <a:r>
              <a:rPr lang="en-GB"/>
              <a:t>They use more muscles</a:t>
            </a:r>
            <a:r>
              <a:rPr lang="en-GB" b="1"/>
              <a:t> 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More energy is required to remain afloat (buoyant) than it is </a:t>
            </a:r>
          </a:p>
          <a:p>
            <a:r>
              <a:rPr lang="en-GB"/>
              <a:t>to maintain an upright posture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Water provides greater resistance than air to forward movement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All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D All of the above</a:t>
            </a:r>
            <a:r>
              <a:rPr lang="en-AU"/>
              <a:t> </a:t>
            </a:r>
            <a:endParaRPr lang="en-GB" b="1" u="sng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114. </a:t>
            </a:r>
            <a:r>
              <a:rPr lang="en-GB" b="1"/>
              <a:t>The oxygen deficit occurs when: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Performers have had time to reach a “steady state”</a:t>
            </a:r>
            <a:endParaRPr lang="en-AU"/>
          </a:p>
          <a:p>
            <a:endParaRPr lang="en-GB" b="1"/>
          </a:p>
          <a:p>
            <a:r>
              <a:rPr lang="en-GB" b="1"/>
              <a:t>B</a:t>
            </a:r>
            <a:r>
              <a:rPr lang="en-GB"/>
              <a:t>  ATP is broken down anaerobically</a:t>
            </a:r>
            <a:endParaRPr lang="en-AU"/>
          </a:p>
          <a:p>
            <a:endParaRPr lang="en-GB" b="1"/>
          </a:p>
          <a:p>
            <a:r>
              <a:rPr lang="en-GB" b="1"/>
              <a:t>C  </a:t>
            </a:r>
            <a:r>
              <a:rPr lang="en-GB"/>
              <a:t>The amount of oxygen demanded is less than that able to be supplied by the cardiovascular &amp; respiratory systems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Performers train at high altitude and the air is “thin”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B  ATP is broken down anaerobically</a:t>
            </a:r>
            <a:r>
              <a:rPr lang="en-AU"/>
              <a:t> 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 </a:t>
            </a:r>
            <a:endParaRPr lang="en-US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115. </a:t>
            </a:r>
            <a:r>
              <a:rPr lang="en-GB" b="1"/>
              <a:t> Dehydration may lead to fatigue by:</a:t>
            </a:r>
            <a:endParaRPr lang="en-AU"/>
          </a:p>
          <a:p>
            <a:endParaRPr lang="en-GB" b="1"/>
          </a:p>
          <a:p>
            <a:r>
              <a:rPr lang="en-GB" b="1"/>
              <a:t>A </a:t>
            </a:r>
            <a:r>
              <a:rPr lang="en-GB"/>
              <a:t>Resulting in an elevated body temperature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Increasing blood pressure and heart rates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Slowing down the transmission of nervous impulses through motor neurons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All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D All of the above</a:t>
            </a:r>
            <a:r>
              <a:rPr lang="en-AU"/>
              <a:t> 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116. </a:t>
            </a:r>
            <a:r>
              <a:rPr lang="en-GB" b="1"/>
              <a:t>An active recovery is how many times faster than a passive recovery at removing LA and restoring muscle pH?</a:t>
            </a:r>
            <a:endParaRPr lang="en-AU"/>
          </a:p>
          <a:p>
            <a:endParaRPr lang="en-GB" b="1"/>
          </a:p>
          <a:p>
            <a:r>
              <a:rPr lang="en-GB" b="1"/>
              <a:t>A </a:t>
            </a:r>
            <a:r>
              <a:rPr lang="en-GB"/>
              <a:t>Twice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Three times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Five times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Ten Times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A Twice</a:t>
            </a:r>
            <a:r>
              <a:rPr lang="en-AU"/>
              <a:t> </a:t>
            </a:r>
            <a:endParaRPr lang="en-GB" b="1" u="sng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117. </a:t>
            </a:r>
            <a:r>
              <a:rPr lang="en-GB" b="1"/>
              <a:t>Agility is “made up” of the following components:</a:t>
            </a:r>
            <a:endParaRPr lang="en-AU"/>
          </a:p>
          <a:p>
            <a:endParaRPr lang="en-GB" b="1"/>
          </a:p>
          <a:p>
            <a:r>
              <a:rPr lang="en-GB" b="1"/>
              <a:t>A </a:t>
            </a:r>
            <a:r>
              <a:rPr lang="en-GB"/>
              <a:t>Speed and Strength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Power and Strength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Speed &amp; Flexibility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Balance &amp; Power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C Speed &amp; Flexibility</a:t>
            </a:r>
            <a:r>
              <a:rPr lang="en-AU"/>
              <a:t> 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100.  An example of a medico-legal issue being raised by athletes taking legal performance enhancers such as creatine monohydrate is: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Athletes suffering an allergic reaction to the substance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Athletes being admitted to hospital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Athletes suing the administrative body for a “botched up” Series A sample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None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Athletes suffering an allergic reaction to the substance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118. </a:t>
            </a:r>
            <a:r>
              <a:rPr lang="en-GB" b="1"/>
              <a:t>Aerobic capacity is: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The same as cardio-respiratory endurance</a:t>
            </a:r>
            <a:endParaRPr lang="en-AU"/>
          </a:p>
          <a:p>
            <a:endParaRPr lang="en-GB" b="1"/>
          </a:p>
          <a:p>
            <a:r>
              <a:rPr lang="en-GB" b="1"/>
              <a:t>B  </a:t>
            </a:r>
            <a:r>
              <a:rPr lang="en-GB"/>
              <a:t>The same as VO2 max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The same as cardio vascular endurance</a:t>
            </a:r>
            <a:endParaRPr lang="en-AU"/>
          </a:p>
          <a:p>
            <a:endParaRPr lang="en-GB" b="1"/>
          </a:p>
          <a:p>
            <a:r>
              <a:rPr lang="en-GB" b="1"/>
              <a:t>D  </a:t>
            </a:r>
            <a:r>
              <a:rPr lang="en-GB"/>
              <a:t>None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B  The same as VO2 max</a:t>
            </a:r>
            <a:r>
              <a:rPr lang="en-AU"/>
              <a:t> 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119. </a:t>
            </a:r>
            <a:r>
              <a:rPr lang="en-GB" b="1"/>
              <a:t>In terms of data analysis, observation is not as good as using GPS data because: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It is objective</a:t>
            </a:r>
            <a:endParaRPr lang="en-AU"/>
          </a:p>
          <a:p>
            <a:endParaRPr lang="en-GB" b="1"/>
          </a:p>
          <a:p>
            <a:r>
              <a:rPr lang="en-GB" b="1"/>
              <a:t>B  </a:t>
            </a:r>
            <a:r>
              <a:rPr lang="en-GB"/>
              <a:t>It is subjective</a:t>
            </a:r>
            <a:endParaRPr lang="en-AU"/>
          </a:p>
          <a:p>
            <a:endParaRPr lang="en-GB" b="1"/>
          </a:p>
          <a:p>
            <a:r>
              <a:rPr lang="en-GB" b="1"/>
              <a:t>C  </a:t>
            </a:r>
            <a:r>
              <a:rPr lang="en-GB"/>
              <a:t>It is operative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All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B  It is subjective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120. </a:t>
            </a:r>
            <a:r>
              <a:rPr lang="en-GB" b="1"/>
              <a:t>When collecting data, the best parameter to reflect energy system usage would be: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Skill Frequencies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Heart Rate Patterns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W:R Information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Locomotor Patterns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B Heart Rate Patterns</a:t>
            </a:r>
            <a:r>
              <a:rPr lang="en-AU"/>
              <a:t> 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121. </a:t>
            </a:r>
            <a:r>
              <a:rPr lang="en-GB" b="1"/>
              <a:t>Fitness “norms” are:</a:t>
            </a:r>
            <a:endParaRPr lang="en-AU"/>
          </a:p>
          <a:p>
            <a:endParaRPr lang="en-GB" b="1"/>
          </a:p>
          <a:p>
            <a:r>
              <a:rPr lang="en-GB" b="1"/>
              <a:t>A </a:t>
            </a:r>
            <a:r>
              <a:rPr lang="en-GB"/>
              <a:t>People called Norm who have high levels of fitness compared to the rest of the population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A good indicator of areas that need to be improved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Results considered to be typical for a particular population group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None of the above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C Results considered to be typical for a particular population group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122. </a:t>
            </a:r>
            <a:r>
              <a:rPr lang="en-GB" b="1"/>
              <a:t>The most relevant test to assess the speed of a netball centre player would be: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Standing 55m sprint</a:t>
            </a:r>
            <a:endParaRPr lang="en-AU"/>
          </a:p>
          <a:p>
            <a:endParaRPr lang="en-GB" b="1"/>
          </a:p>
          <a:p>
            <a:r>
              <a:rPr lang="en-GB" b="1"/>
              <a:t>B  </a:t>
            </a:r>
            <a:r>
              <a:rPr lang="en-GB"/>
              <a:t>Standing 15m sprint</a:t>
            </a:r>
            <a:endParaRPr lang="en-AU"/>
          </a:p>
          <a:p>
            <a:endParaRPr lang="en-GB" b="1"/>
          </a:p>
          <a:p>
            <a:r>
              <a:rPr lang="en-GB" b="1"/>
              <a:t>C  </a:t>
            </a:r>
            <a:r>
              <a:rPr lang="en-GB"/>
              <a:t>Standing 40m sprint</a:t>
            </a:r>
            <a:endParaRPr lang="en-AU"/>
          </a:p>
          <a:p>
            <a:endParaRPr lang="en-GB" b="1"/>
          </a:p>
          <a:p>
            <a:r>
              <a:rPr lang="en-GB" b="1"/>
              <a:t>D  </a:t>
            </a:r>
            <a:r>
              <a:rPr lang="en-GB"/>
              <a:t>Running 40m sprint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B  Standing 15m sprint</a:t>
            </a:r>
            <a:r>
              <a:rPr lang="en-AU"/>
              <a:t> </a:t>
            </a:r>
            <a:endParaRPr lang="en-GB" b="1" u="sng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123. </a:t>
            </a:r>
            <a:r>
              <a:rPr lang="en-GB" b="1"/>
              <a:t>A 17 year old PE student (male) who gets a score of 14 cm in the sit and reach test would rate as:</a:t>
            </a:r>
            <a:endParaRPr lang="en-AU"/>
          </a:p>
          <a:p>
            <a:endParaRPr lang="en-GB" b="1"/>
          </a:p>
          <a:p>
            <a:r>
              <a:rPr lang="en-GB" b="1"/>
              <a:t>A </a:t>
            </a:r>
            <a:r>
              <a:rPr lang="en-GB"/>
              <a:t>Fair</a:t>
            </a:r>
            <a:endParaRPr lang="en-AU"/>
          </a:p>
          <a:p>
            <a:endParaRPr lang="en-GB" b="1"/>
          </a:p>
          <a:p>
            <a:r>
              <a:rPr lang="en-GB" b="1"/>
              <a:t>B</a:t>
            </a:r>
            <a:r>
              <a:rPr lang="en-GB"/>
              <a:t> Average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Good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Excellent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D Excellent</a:t>
            </a:r>
            <a:r>
              <a:rPr lang="en-AU"/>
              <a:t> </a:t>
            </a:r>
            <a:endParaRPr lang="en-GB" b="1" u="sng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124. </a:t>
            </a:r>
            <a:r>
              <a:rPr lang="en-GB" b="1"/>
              <a:t>The principle of specificity aims to be specific to the following aspects observed in the game:</a:t>
            </a:r>
            <a:endParaRPr lang="en-AU"/>
          </a:p>
          <a:p>
            <a:endParaRPr lang="en-GB" b="1"/>
          </a:p>
          <a:p>
            <a:r>
              <a:rPr lang="en-GB" b="1"/>
              <a:t>A </a:t>
            </a:r>
            <a:r>
              <a:rPr lang="en-GB"/>
              <a:t>Energy systems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Fitness components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Muscles groups and actions used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All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D All of the above</a:t>
            </a:r>
            <a:r>
              <a:rPr lang="en-AU"/>
              <a:t> 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421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125. </a:t>
            </a:r>
            <a:r>
              <a:rPr lang="en-GB" b="1"/>
              <a:t>The following example best highlights the training principle of “specificity”: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A road cyclist experiencing gains as a result of aerobic </a:t>
            </a:r>
          </a:p>
          <a:p>
            <a:r>
              <a:rPr lang="en-GB"/>
              <a:t>training completed on a stationary bicycle</a:t>
            </a:r>
            <a:endParaRPr lang="en-AU"/>
          </a:p>
          <a:p>
            <a:endParaRPr lang="en-GB" b="1"/>
          </a:p>
          <a:p>
            <a:r>
              <a:rPr lang="en-GB" b="1"/>
              <a:t>B  </a:t>
            </a:r>
            <a:r>
              <a:rPr lang="en-GB"/>
              <a:t>A sprint cyclist experiencing gains as a result of aerobic training completed on a stationary bicycle</a:t>
            </a:r>
            <a:endParaRPr lang="en-AU"/>
          </a:p>
          <a:p>
            <a:endParaRPr lang="en-GB" b="1"/>
          </a:p>
          <a:p>
            <a:r>
              <a:rPr lang="en-GB" b="1"/>
              <a:t>C  </a:t>
            </a:r>
            <a:r>
              <a:rPr lang="en-GB"/>
              <a:t>A shot putter experiencing gains as a result of anaerobic training completed using plyometric bounding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A 1,500 m runner experiencing gains as a result of aerobic training completed on a stationary bicycle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A  A road cyclist experiencing gains as a result of aerobic training completed on a stationary bicycle</a:t>
            </a:r>
            <a:r>
              <a:rPr lang="en-AU"/>
              <a:t> 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126. </a:t>
            </a:r>
            <a:r>
              <a:rPr lang="en-GB" b="1"/>
              <a:t>The best example of short interval training listed below is:</a:t>
            </a:r>
            <a:endParaRPr lang="en-AU"/>
          </a:p>
          <a:p>
            <a:endParaRPr lang="en-GB" b="1"/>
          </a:p>
          <a:p>
            <a:r>
              <a:rPr lang="en-GB" b="1"/>
              <a:t>A </a:t>
            </a:r>
            <a:r>
              <a:rPr lang="en-GB"/>
              <a:t>2 x 2 x 1,000 m runs with a w:r ratio of 1:1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2 x 4 x 1,000 m runs with a w:r ratio of 1:2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2 x 2 x 1,000 m runs with a w:r ratio of 1:3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None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D None of the above</a:t>
            </a:r>
            <a:r>
              <a:rPr lang="en-AU"/>
              <a:t> 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127. </a:t>
            </a:r>
            <a:r>
              <a:rPr lang="en-GB" b="1"/>
              <a:t>Overload in a Fartlek session can be achieved by: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Decreasing the intake of low GI foods immediately following the training session</a:t>
            </a:r>
            <a:endParaRPr lang="en-AU"/>
          </a:p>
          <a:p>
            <a:endParaRPr lang="en-GB" b="1"/>
          </a:p>
          <a:p>
            <a:r>
              <a:rPr lang="en-GB" b="1"/>
              <a:t>B  </a:t>
            </a:r>
            <a:r>
              <a:rPr lang="en-GB"/>
              <a:t>Wearing a backpack weighing 4 kilograms</a:t>
            </a:r>
            <a:endParaRPr lang="en-AU"/>
          </a:p>
          <a:p>
            <a:endParaRPr lang="en-GB" b="1"/>
          </a:p>
          <a:p>
            <a:r>
              <a:rPr lang="en-GB" b="1"/>
              <a:t>C  </a:t>
            </a:r>
            <a:r>
              <a:rPr lang="en-GB"/>
              <a:t>Running the same distance in a faster time (under 10 minutes)</a:t>
            </a:r>
            <a:endParaRPr lang="en-AU"/>
          </a:p>
          <a:p>
            <a:endParaRPr lang="en-GB" b="1"/>
          </a:p>
          <a:p>
            <a:r>
              <a:rPr lang="en-GB" b="1"/>
              <a:t>D  </a:t>
            </a:r>
            <a:r>
              <a:rPr lang="en-GB"/>
              <a:t>None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B  Wearing a backpack weighing 4 kilograms</a:t>
            </a:r>
            <a:r>
              <a:rPr lang="en-AU"/>
              <a:t> 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69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101. </a:t>
            </a:r>
            <a:r>
              <a:rPr lang="en-GB" b="1"/>
              <a:t>Adolescents are considered to have participated in adequate physical activity if the complete the following:</a:t>
            </a:r>
            <a:endParaRPr lang="en-AU"/>
          </a:p>
          <a:p>
            <a:endParaRPr lang="en-GB" b="1"/>
          </a:p>
          <a:p>
            <a:r>
              <a:rPr lang="en-GB" b="1"/>
              <a:t>A </a:t>
            </a:r>
            <a:r>
              <a:rPr lang="en-GB"/>
              <a:t>Activities that use 3.5 ml/kg/min on at least 5 days of the week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Activities that use 3.5 ml/kg/min for at least 30 minutes on at least 5 days of the week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3.5 hours of moderate-intensity activity over at least 5 sessions in a normal week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None of the above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C 3.5 hours of moderate-intensity activity over at least 5 sessions in a normal week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pic>
        <p:nvPicPr>
          <p:cNvPr id="11" name="The Mixed Tap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3920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1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128. </a:t>
            </a:r>
            <a:r>
              <a:rPr lang="en-GB" b="1"/>
              <a:t>Sensible / feasible overload likely to bring about improvements should be in the range of:</a:t>
            </a:r>
            <a:endParaRPr lang="en-AU"/>
          </a:p>
          <a:p>
            <a:endParaRPr lang="en-GB" b="1"/>
          </a:p>
          <a:p>
            <a:r>
              <a:rPr lang="en-GB" b="1"/>
              <a:t>A </a:t>
            </a:r>
            <a:r>
              <a:rPr lang="en-GB"/>
              <a:t>0-2%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2- 4%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8-10%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&gt;20%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C 8-10%</a:t>
            </a:r>
            <a:r>
              <a:rPr lang="en-AU"/>
              <a:t> </a:t>
            </a:r>
            <a:endParaRPr lang="en-GB" b="1" u="sng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129. </a:t>
            </a:r>
            <a:r>
              <a:rPr lang="en-GB" b="1"/>
              <a:t>Individual load circuit training is: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Better than individual time circuit training</a:t>
            </a:r>
            <a:endParaRPr lang="en-AU"/>
          </a:p>
          <a:p>
            <a:endParaRPr lang="en-GB" b="1"/>
          </a:p>
          <a:p>
            <a:r>
              <a:rPr lang="en-GB" b="1"/>
              <a:t>B  </a:t>
            </a:r>
            <a:r>
              <a:rPr lang="en-GB"/>
              <a:t>Simpler to use than fixed load circuit training</a:t>
            </a:r>
            <a:endParaRPr lang="en-AU"/>
          </a:p>
          <a:p>
            <a:endParaRPr lang="en-GB" b="1"/>
          </a:p>
          <a:p>
            <a:r>
              <a:rPr lang="en-GB" b="1"/>
              <a:t>C  </a:t>
            </a:r>
            <a:r>
              <a:rPr lang="en-GB"/>
              <a:t>Highly specific to a person’s fitness level</a:t>
            </a:r>
            <a:endParaRPr lang="en-AU"/>
          </a:p>
          <a:p>
            <a:endParaRPr lang="en-GB" b="1"/>
          </a:p>
          <a:p>
            <a:r>
              <a:rPr lang="en-GB" b="1"/>
              <a:t>D  </a:t>
            </a:r>
            <a:r>
              <a:rPr lang="en-GB"/>
              <a:t>All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C  Highly specific to a person’s fitness level</a:t>
            </a:r>
            <a:r>
              <a:rPr lang="en-AU"/>
              <a:t> 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130. </a:t>
            </a:r>
            <a:r>
              <a:rPr lang="en-GB" b="1"/>
              <a:t>In the following resistance training ~ 4 x 3RM x 80kg, which component would primarily be developed: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Muscular Endurance</a:t>
            </a:r>
            <a:endParaRPr lang="en-AU"/>
          </a:p>
          <a:p>
            <a:endParaRPr lang="en-GB" b="1"/>
          </a:p>
          <a:p>
            <a:r>
              <a:rPr lang="en-GB" b="1"/>
              <a:t>B  </a:t>
            </a:r>
            <a:r>
              <a:rPr lang="en-GB"/>
              <a:t>Strength</a:t>
            </a:r>
            <a:endParaRPr lang="en-AU"/>
          </a:p>
          <a:p>
            <a:endParaRPr lang="en-GB" b="1"/>
          </a:p>
          <a:p>
            <a:r>
              <a:rPr lang="en-GB" b="1"/>
              <a:t>C  </a:t>
            </a:r>
            <a:r>
              <a:rPr lang="en-GB"/>
              <a:t>Speed</a:t>
            </a:r>
            <a:endParaRPr lang="en-AU"/>
          </a:p>
          <a:p>
            <a:endParaRPr lang="en-GB" b="1"/>
          </a:p>
          <a:p>
            <a:r>
              <a:rPr lang="en-GB" b="1"/>
              <a:t>D  </a:t>
            </a:r>
            <a:r>
              <a:rPr lang="en-GB"/>
              <a:t>Power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D  Power</a:t>
            </a:r>
            <a:r>
              <a:rPr lang="en-AU"/>
              <a:t> </a:t>
            </a:r>
            <a:endParaRPr lang="en-GB" b="1" u="sng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131. </a:t>
            </a:r>
            <a:r>
              <a:rPr lang="en-GB" b="1"/>
              <a:t>Pilates primarily aims to improve: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Flexibility</a:t>
            </a:r>
            <a:endParaRPr lang="en-AU"/>
          </a:p>
          <a:p>
            <a:endParaRPr lang="en-GB"/>
          </a:p>
          <a:p>
            <a:r>
              <a:rPr lang="en-GB" b="1"/>
              <a:t>B</a:t>
            </a:r>
            <a:r>
              <a:rPr lang="en-GB"/>
              <a:t>  Core stability</a:t>
            </a:r>
            <a:endParaRPr lang="en-AU"/>
          </a:p>
          <a:p>
            <a:endParaRPr lang="en-GB" b="1"/>
          </a:p>
          <a:p>
            <a:r>
              <a:rPr lang="en-GB" b="1"/>
              <a:t>C  </a:t>
            </a:r>
            <a:r>
              <a:rPr lang="en-GB"/>
              <a:t>LME</a:t>
            </a:r>
            <a:endParaRPr lang="en-AU"/>
          </a:p>
          <a:p>
            <a:endParaRPr lang="en-GB" b="1"/>
          </a:p>
          <a:p>
            <a:r>
              <a:rPr lang="en-GB" b="1"/>
              <a:t>D  </a:t>
            </a:r>
            <a:r>
              <a:rPr lang="en-GB"/>
              <a:t>None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B  Core stability</a:t>
            </a:r>
            <a:r>
              <a:rPr lang="en-AU"/>
              <a:t> 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132.</a:t>
            </a:r>
            <a:r>
              <a:rPr lang="en-GB" b="1"/>
              <a:t> A catabolic training effect results in: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A destructive effect on body tissues</a:t>
            </a:r>
            <a:endParaRPr lang="en-AU"/>
          </a:p>
          <a:p>
            <a:endParaRPr lang="en-GB" b="1"/>
          </a:p>
          <a:p>
            <a:r>
              <a:rPr lang="en-GB" b="1"/>
              <a:t>B  </a:t>
            </a:r>
            <a:r>
              <a:rPr lang="en-GB"/>
              <a:t>A rebuilding effect on body tissues</a:t>
            </a:r>
            <a:endParaRPr lang="en-AU"/>
          </a:p>
          <a:p>
            <a:endParaRPr lang="en-GB" b="1"/>
          </a:p>
          <a:p>
            <a:r>
              <a:rPr lang="en-GB" b="1"/>
              <a:t>C  </a:t>
            </a:r>
            <a:r>
              <a:rPr lang="en-GB"/>
              <a:t>Disqualification due to use of illegal practices</a:t>
            </a:r>
            <a:endParaRPr lang="en-AU"/>
          </a:p>
          <a:p>
            <a:endParaRPr lang="en-GB" b="1"/>
          </a:p>
          <a:p>
            <a:r>
              <a:rPr lang="en-GB" b="1"/>
              <a:t>D  </a:t>
            </a:r>
            <a:r>
              <a:rPr lang="en-GB"/>
              <a:t>Weight being gained via increased water absorption</a:t>
            </a:r>
            <a:endParaRPr lang="en-AU"/>
          </a:p>
          <a:p>
            <a:pPr eaLnBrk="1" hangingPunct="1"/>
            <a:r>
              <a:rPr lang="en-GB" b="1">
                <a:latin typeface="Calibri" pitchFamily="34" charset="0"/>
              </a:rPr>
              <a:t> 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A  A destructive effect on body tissues</a:t>
            </a:r>
            <a:r>
              <a:rPr lang="en-AU"/>
              <a:t> 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133. </a:t>
            </a:r>
            <a:r>
              <a:rPr lang="en-GB" b="1"/>
              <a:t>The “SAID” principle refers to:</a:t>
            </a:r>
            <a:endParaRPr lang="en-AU"/>
          </a:p>
          <a:p>
            <a:endParaRPr lang="en-GB" b="1"/>
          </a:p>
          <a:p>
            <a:r>
              <a:rPr lang="en-GB" b="1"/>
              <a:t>A </a:t>
            </a:r>
            <a:r>
              <a:rPr lang="en-GB"/>
              <a:t>Specially Adapted</a:t>
            </a:r>
            <a:r>
              <a:rPr lang="en-GB" b="1"/>
              <a:t> </a:t>
            </a:r>
            <a:r>
              <a:rPr lang="en-GB"/>
              <a:t>Internal Drivers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Specific Adaptive Imposition Demands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Specific Adaptation Imposed Demands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Coaches saying “I told you so</a:t>
            </a:r>
            <a:r>
              <a:rPr lang="en-GB" b="1"/>
              <a:t>”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C Specific Adaptation Imposed Demands</a:t>
            </a:r>
            <a:r>
              <a:rPr lang="en-AU"/>
              <a:t> </a:t>
            </a:r>
            <a:endParaRPr lang="en-GB" b="1" u="sng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134. </a:t>
            </a:r>
            <a:r>
              <a:rPr lang="en-GB" b="1"/>
              <a:t>Plyometrics will result in the following change: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Little change to lactate threshold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Increased glycolytic enzymes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Increased PC stores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All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D All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135. </a:t>
            </a:r>
            <a:r>
              <a:rPr lang="en-GB" b="1"/>
              <a:t>Lactic acid tolerance results after 6+ months of anaerobic training due to: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Increases in the ventricle thickness</a:t>
            </a:r>
            <a:endParaRPr lang="en-AU"/>
          </a:p>
          <a:p>
            <a:endParaRPr lang="en-GB" b="1"/>
          </a:p>
          <a:p>
            <a:r>
              <a:rPr lang="en-GB" b="1"/>
              <a:t>B  </a:t>
            </a:r>
            <a:r>
              <a:rPr lang="en-GB"/>
              <a:t>Increasing the muscle’s alkaline production / reserves</a:t>
            </a:r>
            <a:endParaRPr lang="en-AU"/>
          </a:p>
          <a:p>
            <a:endParaRPr lang="en-GB" b="1"/>
          </a:p>
          <a:p>
            <a:r>
              <a:rPr lang="en-GB" b="1"/>
              <a:t>C  </a:t>
            </a:r>
            <a:r>
              <a:rPr lang="en-GB"/>
              <a:t>Increasing OBLA</a:t>
            </a:r>
            <a:endParaRPr lang="en-AU"/>
          </a:p>
          <a:p>
            <a:endParaRPr lang="en-GB" b="1"/>
          </a:p>
          <a:p>
            <a:r>
              <a:rPr lang="en-GB" b="1"/>
              <a:t>D  </a:t>
            </a:r>
            <a:r>
              <a:rPr lang="en-GB"/>
              <a:t>None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B  Increasing the muscle’s alkaline production / reserves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136. </a:t>
            </a:r>
            <a:r>
              <a:rPr lang="en-GB" b="1"/>
              <a:t>The  following is most likely to result from participation in continuous training program: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Increased atrium size</a:t>
            </a:r>
            <a:endParaRPr lang="en-AU"/>
          </a:p>
          <a:p>
            <a:endParaRPr lang="en-GB" b="1"/>
          </a:p>
          <a:p>
            <a:r>
              <a:rPr lang="en-GB" b="1"/>
              <a:t>B  </a:t>
            </a:r>
            <a:r>
              <a:rPr lang="en-GB"/>
              <a:t>Increased plasma volume</a:t>
            </a:r>
            <a:endParaRPr lang="en-AU"/>
          </a:p>
          <a:p>
            <a:endParaRPr lang="en-GB" b="1"/>
          </a:p>
          <a:p>
            <a:r>
              <a:rPr lang="en-GB" b="1"/>
              <a:t>C  </a:t>
            </a:r>
            <a:r>
              <a:rPr lang="en-GB"/>
              <a:t>Increased maximal heart rate</a:t>
            </a:r>
            <a:endParaRPr lang="en-AU"/>
          </a:p>
          <a:p>
            <a:endParaRPr lang="en-GB" b="1"/>
          </a:p>
          <a:p>
            <a:r>
              <a:rPr lang="en-GB" b="1"/>
              <a:t>D  </a:t>
            </a:r>
            <a:r>
              <a:rPr lang="en-GB"/>
              <a:t>All of the above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B  Increased plasma volume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137. </a:t>
            </a:r>
            <a:r>
              <a:rPr lang="en-GB" b="1"/>
              <a:t>The arterio-venous oxygen difference is: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Greater at sub-maximal levels when compared to resting levels</a:t>
            </a:r>
            <a:endParaRPr lang="en-AU"/>
          </a:p>
          <a:p>
            <a:endParaRPr lang="en-GB" b="1"/>
          </a:p>
          <a:p>
            <a:r>
              <a:rPr lang="en-GB" b="1"/>
              <a:t>B   </a:t>
            </a:r>
            <a:r>
              <a:rPr lang="en-GB"/>
              <a:t>A comparison of arterial oxygen levels compared to venous oxygen levels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A direct measure of how much oxygen muscles are using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All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D All of the above</a:t>
            </a:r>
            <a:r>
              <a:rPr lang="en-AU"/>
              <a:t> 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TextBox 7"/>
          <p:cNvSpPr txBox="1">
            <a:spLocks noChangeArrowheads="1"/>
          </p:cNvSpPr>
          <p:nvPr/>
        </p:nvSpPr>
        <p:spPr bwMode="auto">
          <a:xfrm>
            <a:off x="928688" y="857250"/>
            <a:ext cx="7377112" cy="424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102.</a:t>
            </a:r>
            <a:r>
              <a:rPr lang="en-GB" b="1"/>
              <a:t> The recommended activity levels for children and youth are:</a:t>
            </a:r>
            <a:endParaRPr lang="en-AU"/>
          </a:p>
          <a:p>
            <a:endParaRPr lang="en-GB" b="1"/>
          </a:p>
          <a:p>
            <a:r>
              <a:rPr lang="en-GB" b="1"/>
              <a:t>A </a:t>
            </a:r>
            <a:r>
              <a:rPr lang="en-GB"/>
              <a:t>60 minutes, every day of moderate to vigorous intensity across a wide range of activities</a:t>
            </a:r>
            <a:endParaRPr lang="en-AU"/>
          </a:p>
          <a:p>
            <a:endParaRPr lang="en-GB" b="1"/>
          </a:p>
          <a:p>
            <a:r>
              <a:rPr lang="en-GB" b="1"/>
              <a:t>B 60</a:t>
            </a:r>
            <a:r>
              <a:rPr lang="en-GB"/>
              <a:t> minutes, every second day of moderate intensity across a wide range of activities</a:t>
            </a:r>
            <a:endParaRPr lang="en-AU"/>
          </a:p>
          <a:p>
            <a:endParaRPr lang="en-GB" b="1"/>
          </a:p>
          <a:p>
            <a:r>
              <a:rPr lang="en-GB" b="1"/>
              <a:t>C 90</a:t>
            </a:r>
            <a:r>
              <a:rPr lang="en-GB"/>
              <a:t> minutes, every day of moderate to vigorous intensity across a wide range of activities</a:t>
            </a:r>
            <a:endParaRPr lang="en-AU"/>
          </a:p>
          <a:p>
            <a:endParaRPr lang="en-GB" b="1"/>
          </a:p>
          <a:p>
            <a:r>
              <a:rPr lang="en-GB" b="1"/>
              <a:t>D 90</a:t>
            </a:r>
            <a:r>
              <a:rPr lang="en-GB"/>
              <a:t> minutes, every second day of moderate intensity across a wide range of activities</a:t>
            </a:r>
            <a:endParaRPr lang="en-AU"/>
          </a:p>
          <a:p>
            <a:pPr eaLnBrk="1" hangingPunct="1"/>
            <a:r>
              <a:rPr lang="en-GB" b="1">
                <a:latin typeface="Calibri" pitchFamily="34" charset="0"/>
              </a:rPr>
              <a:t> 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923925" y="4953000"/>
            <a:ext cx="71532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A  60 minutes ,every day of moderate to vigorous intensity across a wide range of activities</a:t>
            </a:r>
            <a:endParaRPr lang="en-AU"/>
          </a:p>
          <a:p>
            <a:pPr eaLnBrk="1" hangingPunct="1"/>
            <a:endParaRPr lang="en-GB" b="1" u="sng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138. </a:t>
            </a:r>
            <a:r>
              <a:rPr lang="en-GB" b="1"/>
              <a:t>Plyometric training will result in the following adaptations to fast twitch muscle fibres: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Increased “whiteness”</a:t>
            </a:r>
            <a:endParaRPr lang="en-AU"/>
          </a:p>
          <a:p>
            <a:endParaRPr lang="en-GB" b="1"/>
          </a:p>
          <a:p>
            <a:r>
              <a:rPr lang="en-GB" b="1"/>
              <a:t>B  </a:t>
            </a:r>
            <a:r>
              <a:rPr lang="en-GB"/>
              <a:t>Increased antioxidative enzyme stores</a:t>
            </a:r>
            <a:endParaRPr lang="en-AU"/>
          </a:p>
          <a:p>
            <a:endParaRPr lang="en-GB" b="1"/>
          </a:p>
          <a:p>
            <a:r>
              <a:rPr lang="en-GB" b="1"/>
              <a:t>C  </a:t>
            </a:r>
            <a:r>
              <a:rPr lang="en-GB"/>
              <a:t>Increased PC stores</a:t>
            </a:r>
            <a:endParaRPr lang="en-AU"/>
          </a:p>
          <a:p>
            <a:endParaRPr lang="en-GB" b="1"/>
          </a:p>
          <a:p>
            <a:r>
              <a:rPr lang="en-GB" b="1"/>
              <a:t>D  </a:t>
            </a:r>
            <a:r>
              <a:rPr lang="en-GB"/>
              <a:t>Increased triglyceride stores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C  Increased PC stores</a:t>
            </a:r>
            <a:r>
              <a:rPr lang="en-AU"/>
              <a:t> 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139. </a:t>
            </a:r>
            <a:r>
              <a:rPr lang="en-GB" b="1"/>
              <a:t>Aerobic training will lead to the following changes to a person’s lactate threshold: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Increase</a:t>
            </a:r>
            <a:endParaRPr lang="en-AU"/>
          </a:p>
          <a:p>
            <a:endParaRPr lang="en-GB" b="1"/>
          </a:p>
          <a:p>
            <a:r>
              <a:rPr lang="en-GB" b="1"/>
              <a:t>B  </a:t>
            </a:r>
            <a:r>
              <a:rPr lang="en-GB"/>
              <a:t>Decrease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 Inverse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None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A  Increase</a:t>
            </a:r>
            <a:r>
              <a:rPr lang="en-AU"/>
              <a:t> 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140.</a:t>
            </a:r>
            <a:r>
              <a:rPr lang="en-AU" b="1"/>
              <a:t> </a:t>
            </a:r>
            <a:r>
              <a:rPr lang="en-GB" b="1"/>
              <a:t>Psychological symptom(s) of overtraining includes:</a:t>
            </a:r>
            <a:endParaRPr lang="en-AU"/>
          </a:p>
          <a:p>
            <a:endParaRPr lang="en-GB" b="1"/>
          </a:p>
          <a:p>
            <a:r>
              <a:rPr lang="en-GB" b="1"/>
              <a:t>A </a:t>
            </a:r>
            <a:r>
              <a:rPr lang="en-GB"/>
              <a:t>Disturbed sleep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Mood swings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Decreased “drive”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All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141.</a:t>
            </a:r>
            <a:r>
              <a:rPr lang="en-AU" b="1"/>
              <a:t> </a:t>
            </a:r>
            <a:r>
              <a:rPr lang="en-GB" b="1"/>
              <a:t>Risk management includes:</a:t>
            </a:r>
            <a:endParaRPr lang="en-AU"/>
          </a:p>
          <a:p>
            <a:endParaRPr lang="en-GB" b="1"/>
          </a:p>
          <a:p>
            <a:r>
              <a:rPr lang="en-GB" b="1"/>
              <a:t>A </a:t>
            </a:r>
            <a:r>
              <a:rPr lang="en-GB"/>
              <a:t>Appointing a manager who is prepared to take risks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Conducting regular evacuation drills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Allowing players to take “calculated risks”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Reducing the likelihood of “things going wrong”</a:t>
            </a:r>
            <a:endParaRPr lang="en-AU"/>
          </a:p>
          <a:p>
            <a:pPr eaLnBrk="1" hangingPunct="1"/>
            <a:r>
              <a:rPr lang="en-GB" b="1">
                <a:latin typeface="Calibri" pitchFamily="34" charset="0"/>
              </a:rPr>
              <a:t> 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42938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D Reducing the likelihood of “things going wrong”</a:t>
            </a:r>
            <a:r>
              <a:rPr lang="en-AU"/>
              <a:t> 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142. </a:t>
            </a:r>
            <a:r>
              <a:rPr lang="en-GB" b="1"/>
              <a:t>Coaches might contribute to risks associated with the team they are training by:</a:t>
            </a:r>
            <a:endParaRPr lang="en-AU"/>
          </a:p>
          <a:p>
            <a:endParaRPr lang="en-GB" b="1"/>
          </a:p>
          <a:p>
            <a:r>
              <a:rPr lang="en-GB" b="1"/>
              <a:t>A </a:t>
            </a:r>
            <a:r>
              <a:rPr lang="en-GB"/>
              <a:t>Adopting an authoritarian approach</a:t>
            </a:r>
            <a:r>
              <a:rPr lang="en-GB" b="1"/>
              <a:t> 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Attending regular re-accreditation meetings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Using unqualified support staff that might be friends even </a:t>
            </a:r>
          </a:p>
          <a:p>
            <a:r>
              <a:rPr lang="en-GB"/>
              <a:t>this saves money 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All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C Using unqualified support staff that might be friends even this saves money 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143. </a:t>
            </a:r>
            <a:r>
              <a:rPr lang="en-GB" b="1"/>
              <a:t>The following is a practical example of risk management to reduce injuries:</a:t>
            </a:r>
            <a:endParaRPr lang="en-AU"/>
          </a:p>
          <a:p>
            <a:endParaRPr lang="en-GB" b="1"/>
          </a:p>
          <a:p>
            <a:r>
              <a:rPr lang="en-GB" b="1"/>
              <a:t>A </a:t>
            </a:r>
            <a:r>
              <a:rPr lang="en-GB"/>
              <a:t>Not allowing spectators to sit within a 2 m proximity of the playing area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Padding placed on goal posts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Restricting the amount of players allowed in certain parts of a playing area or field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All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D All of the above</a:t>
            </a:r>
            <a:r>
              <a:rPr lang="en-AU"/>
              <a:t> </a:t>
            </a:r>
            <a:endParaRPr lang="en-US" b="1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144.</a:t>
            </a:r>
            <a:r>
              <a:rPr lang="en-GB" b="1"/>
              <a:t> Risk management procedures extend beyond team management to facilities and equipment. The following must be taken into consideration in this area: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Evacuation/emergency procedures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Access for all including disabled people</a:t>
            </a:r>
            <a:endParaRPr lang="en-AU"/>
          </a:p>
          <a:p>
            <a:endParaRPr lang="en-GB" b="1"/>
          </a:p>
          <a:p>
            <a:r>
              <a:rPr lang="en-GB" b="1"/>
              <a:t>C</a:t>
            </a:r>
            <a:r>
              <a:rPr lang="en-GB"/>
              <a:t> Signage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All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D All of the above</a:t>
            </a:r>
            <a:r>
              <a:rPr lang="en-AU"/>
              <a:t> 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145.</a:t>
            </a:r>
            <a:r>
              <a:rPr lang="en-GB" b="1"/>
              <a:t> Mental imagery can be: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Auditory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Tactile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Kinaesthetic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All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D All of the above</a:t>
            </a:r>
            <a:r>
              <a:rPr lang="en-AU"/>
              <a:t> </a:t>
            </a:r>
            <a:endParaRPr lang="en-GB" b="1" u="sng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 </a:t>
            </a:r>
            <a:endParaRPr lang="en-US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146. </a:t>
            </a:r>
            <a:r>
              <a:rPr lang="en-GB" b="1"/>
              <a:t>Ethical considerations related to performance enhancement are: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A set of moral values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Put in place to ensure fair participation exists for all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Policies that must be strictly adhered to by all athletes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All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A  A set of moral values</a:t>
            </a:r>
            <a:r>
              <a:rPr lang="en-AU"/>
              <a:t> 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147. </a:t>
            </a:r>
            <a:r>
              <a:rPr lang="en-GB" b="1"/>
              <a:t>Caffeine enhances performance by: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Depressing cardiac output and “saving energy”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Acting as a diuretic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Promoting glycogen sparing via increased release of free fatty acids</a:t>
            </a:r>
            <a:endParaRPr lang="en-AU"/>
          </a:p>
          <a:p>
            <a:endParaRPr lang="en-GB" b="1"/>
          </a:p>
          <a:p>
            <a:r>
              <a:rPr lang="en-GB" b="1"/>
              <a:t>D  </a:t>
            </a:r>
            <a:r>
              <a:rPr lang="en-GB"/>
              <a:t>All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C Promoting glycogen sparing via increased release of free fatty acids</a:t>
            </a:r>
            <a:r>
              <a:rPr lang="en-AU"/>
              <a:t> 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TextBox 7"/>
          <p:cNvSpPr txBox="1">
            <a:spLocks noChangeArrowheads="1"/>
          </p:cNvSpPr>
          <p:nvPr/>
        </p:nvSpPr>
        <p:spPr bwMode="auto">
          <a:xfrm>
            <a:off x="785813" y="1000125"/>
            <a:ext cx="7500937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103. </a:t>
            </a:r>
            <a:r>
              <a:rPr lang="en-GB" b="1"/>
              <a:t>For older people, to achieve improved muscle strength and mobility, it is recommended that they participate in:</a:t>
            </a:r>
            <a:endParaRPr lang="en-AU"/>
          </a:p>
          <a:p>
            <a:endParaRPr lang="en-GB" b="1"/>
          </a:p>
          <a:p>
            <a:r>
              <a:rPr lang="en-GB" b="1"/>
              <a:t>A</a:t>
            </a:r>
            <a:r>
              <a:rPr lang="en-GB"/>
              <a:t> weight training 3 times per week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Non-weight baring activities such as swimming, cycling, water aerobics at least 5 times per week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Everyday lifestyle activities such as gardening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All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643438"/>
            <a:ext cx="76438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C Everyday lifestyle activities such as gardening</a:t>
            </a:r>
            <a:r>
              <a:rPr lang="en-AU"/>
              <a:t> </a:t>
            </a:r>
            <a:endParaRPr lang="en-GB" b="1" u="sng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148. </a:t>
            </a:r>
            <a:r>
              <a:rPr lang="en-GB" b="1"/>
              <a:t>Ethical performers try to:</a:t>
            </a:r>
            <a:endParaRPr lang="en-AU"/>
          </a:p>
          <a:p>
            <a:endParaRPr lang="en-GB" b="1"/>
          </a:p>
          <a:p>
            <a:r>
              <a:rPr lang="en-GB" b="1"/>
              <a:t>A </a:t>
            </a:r>
            <a:r>
              <a:rPr lang="en-GB"/>
              <a:t>Strive to achieve personal health as well as personal best performances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Seek equality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Avoid doping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All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D All of the above</a:t>
            </a:r>
            <a:r>
              <a:rPr lang="en-AU"/>
              <a:t> 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149. </a:t>
            </a:r>
            <a:r>
              <a:rPr lang="en-GB" b="1"/>
              <a:t>Colostrum provides performance enhancing properties by:</a:t>
            </a:r>
            <a:endParaRPr lang="en-AU"/>
          </a:p>
          <a:p>
            <a:r>
              <a:rPr lang="en-GB"/>
              <a:t> 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Increasing the amount of anaerobic power that can be generated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Improving the body’s immune system and protein synthesis mechanisms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Improving the rate of glycolysis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Providing a quicker mechanism for catabolic reactions to occur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B Improving the body’s immune system and protein synthesis mechanisms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150. </a:t>
            </a:r>
            <a:r>
              <a:rPr lang="en-GB" b="1"/>
              <a:t>The following foods are all suitable to be taken as part of a carbohydrate loading meal:</a:t>
            </a:r>
            <a:endParaRPr lang="en-AU"/>
          </a:p>
          <a:p>
            <a:r>
              <a:rPr lang="en-GB"/>
              <a:t> </a:t>
            </a:r>
            <a:endParaRPr lang="en-AU"/>
          </a:p>
          <a:p>
            <a:endParaRPr lang="en-GB" b="1"/>
          </a:p>
          <a:p>
            <a:r>
              <a:rPr lang="en-GB" b="1"/>
              <a:t>A </a:t>
            </a:r>
            <a:r>
              <a:rPr lang="en-GB"/>
              <a:t>Cordial; low fat muffins; fried fish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Cakes; nuts; lentils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Eggs, bacon; tomatoes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Cereal; Low fat yoghurt; pasta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D Cereal; Low fat yoghurt; pasta</a:t>
            </a:r>
            <a:r>
              <a:rPr lang="en-AU"/>
              <a:t> 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151. The recommended activity levels for adults (CDHAC) are: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Combining short sessions of different activities for a total of 60 minutes every day of the week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Combining short sessions of different activities for a total of 30 minutes five days per week (minimum)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Participating in vigorous activity that makes you “huff &amp; puff” for 30 minutes three to four days per week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Participating in vigorous activity that makes you “huff &amp; puff” for 60 minutes five days per week (minimum)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D All of the above</a:t>
            </a:r>
            <a:r>
              <a:rPr lang="en-AU"/>
              <a:t> </a:t>
            </a:r>
            <a:endParaRPr lang="en-US">
              <a:latin typeface="Calibri" pitchFamily="34" charset="0"/>
            </a:endParaRPr>
          </a:p>
        </p:txBody>
      </p:sp>
      <p:pic>
        <p:nvPicPr>
          <p:cNvPr id="11" name="The Mixed Tap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3920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1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9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TextBox 7"/>
          <p:cNvSpPr txBox="1">
            <a:spLocks noChangeArrowheads="1"/>
          </p:cNvSpPr>
          <p:nvPr/>
        </p:nvSpPr>
        <p:spPr bwMode="auto">
          <a:xfrm>
            <a:off x="928688" y="857250"/>
            <a:ext cx="5786437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152. </a:t>
            </a:r>
            <a:r>
              <a:rPr lang="en-GB" b="1"/>
              <a:t>When monitoring physical activity levels among populations, pedometers are:</a:t>
            </a:r>
            <a:endParaRPr lang="en-AU"/>
          </a:p>
          <a:p>
            <a:endParaRPr lang="en-GB" b="1"/>
          </a:p>
          <a:p>
            <a:r>
              <a:rPr lang="en-GB" b="1"/>
              <a:t>A </a:t>
            </a:r>
            <a:r>
              <a:rPr lang="en-GB"/>
              <a:t>Very accurate and very practical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Very practical but not highly accurate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Very accurate but not very practical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Moderately practical and highly accurate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000125" y="4429125"/>
            <a:ext cx="457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B Very practical but not highly accurate</a:t>
            </a:r>
            <a:r>
              <a:rPr lang="en-AU"/>
              <a:t> </a:t>
            </a:r>
            <a:endParaRPr lang="en-GB" b="1" u="sng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TextBox 7"/>
          <p:cNvSpPr txBox="1">
            <a:spLocks noChangeArrowheads="1"/>
          </p:cNvSpPr>
          <p:nvPr/>
        </p:nvSpPr>
        <p:spPr bwMode="auto">
          <a:xfrm>
            <a:off x="785813" y="1000125"/>
            <a:ext cx="7500937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153. </a:t>
            </a:r>
            <a:r>
              <a:rPr lang="en-GB" b="1"/>
              <a:t>When considering the dimensions of physical activity </a:t>
            </a:r>
            <a:r>
              <a:rPr lang="en-GB" b="1" u="sng"/>
              <a:t>context</a:t>
            </a:r>
            <a:r>
              <a:rPr lang="en-GB" b="1"/>
              <a:t> refers to:</a:t>
            </a:r>
            <a:endParaRPr lang="en-AU"/>
          </a:p>
          <a:p>
            <a:endParaRPr lang="en-GB" b="1"/>
          </a:p>
          <a:p>
            <a:r>
              <a:rPr lang="en-GB" b="1"/>
              <a:t>A </a:t>
            </a:r>
            <a:r>
              <a:rPr lang="en-GB"/>
              <a:t>The setting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Who the person under consideration is with at the time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Where the physical activity is taking place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All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643438"/>
            <a:ext cx="76438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D All of the above</a:t>
            </a:r>
            <a:r>
              <a:rPr lang="en-AU"/>
              <a:t> 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2" name="TextBox 7"/>
          <p:cNvSpPr txBox="1">
            <a:spLocks noChangeArrowheads="1"/>
          </p:cNvSpPr>
          <p:nvPr/>
        </p:nvSpPr>
        <p:spPr bwMode="auto">
          <a:xfrm>
            <a:off x="714375" y="428625"/>
            <a:ext cx="7500938" cy="424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 </a:t>
            </a:r>
            <a:endParaRPr lang="en-US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154. </a:t>
            </a:r>
            <a:r>
              <a:rPr lang="en-GB" b="1"/>
              <a:t>The “Active Kids, Healthy Kids” strategy has six components which aim to: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Increase the number of children and youth accumulating at </a:t>
            </a:r>
          </a:p>
          <a:p>
            <a:r>
              <a:rPr lang="en-GB"/>
              <a:t>least 30 minutes of daily moderate-vigorous physical activity</a:t>
            </a:r>
            <a:endParaRPr lang="en-AU"/>
          </a:p>
          <a:p>
            <a:endParaRPr lang="en-GB" b="1"/>
          </a:p>
          <a:p>
            <a:r>
              <a:rPr lang="en-GB" b="1"/>
              <a:t>B  </a:t>
            </a:r>
            <a:r>
              <a:rPr lang="en-GB"/>
              <a:t>Increase the number of children and youth accumulating at least 60 minutes of daily moderate-vigorous physical activity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Increase the number of children and youth accumulating at least 60 minutes of daily physical activity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Decrease the number of children and youth accumulating at least 120 minutes of daily electronic media for entertainment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B  Increase the number of children and youth accumulating at least 60 minutes of daily moderate-vigorous physical activity</a:t>
            </a:r>
            <a:r>
              <a:rPr lang="en-AU"/>
              <a:t> 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155.</a:t>
            </a:r>
            <a:r>
              <a:rPr lang="en-GB" b="1"/>
              <a:t>  The following is an example of an intervention aimed at promoting physical activity:</a:t>
            </a:r>
            <a:endParaRPr lang="en-AU"/>
          </a:p>
          <a:p>
            <a:endParaRPr lang="en-GB" b="1"/>
          </a:p>
          <a:p>
            <a:r>
              <a:rPr lang="en-GB" b="1"/>
              <a:t>A </a:t>
            </a:r>
            <a:r>
              <a:rPr lang="en-GB"/>
              <a:t>Building bike tracks away from roads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Employer subsidised health club memberships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Having ads at cinemas that promote involvement in physical activity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All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D All of the above</a:t>
            </a:r>
            <a:r>
              <a:rPr lang="en-AU"/>
              <a:t> </a:t>
            </a:r>
            <a:endParaRPr lang="en-GB" b="1" u="sng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77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156. </a:t>
            </a:r>
            <a:r>
              <a:rPr lang="en-GB" b="1"/>
              <a:t>A person who is in the “Action” stage will be likely to: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Participate in moderate intensity activity most (five) days </a:t>
            </a:r>
          </a:p>
          <a:p>
            <a:r>
              <a:rPr lang="en-GB"/>
              <a:t>and follow an activity/exercise plan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Participate in physical activity 3 times per week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Meet the physical activity guidelines for at least 5 years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Only need to be involved in physical activity twice per week to maintain their fitness levels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A  Participate in moderate intensity activity most (five) days and follow an activity/exercise plan</a:t>
            </a:r>
            <a:r>
              <a:rPr lang="en-AU"/>
              <a:t> 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157. </a:t>
            </a:r>
            <a:r>
              <a:rPr lang="en-GB" b="1"/>
              <a:t>The “Go for your Life” program aims to:</a:t>
            </a:r>
            <a:endParaRPr lang="en-AU"/>
          </a:p>
          <a:p>
            <a:endParaRPr lang="en-GB" b="1"/>
          </a:p>
          <a:p>
            <a:r>
              <a:rPr lang="en-GB" b="1"/>
              <a:t>A </a:t>
            </a:r>
            <a:r>
              <a:rPr lang="en-GB"/>
              <a:t>Improve eating habits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Increase levels of physical activity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Promote involvement in community based programs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All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TextBox 7"/>
          <p:cNvSpPr txBox="1">
            <a:spLocks noChangeArrowheads="1"/>
          </p:cNvSpPr>
          <p:nvPr/>
        </p:nvSpPr>
        <p:spPr bwMode="auto">
          <a:xfrm>
            <a:off x="714375" y="428625"/>
            <a:ext cx="750093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 </a:t>
            </a:r>
            <a:endParaRPr lang="en-US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104. </a:t>
            </a:r>
            <a:r>
              <a:rPr lang="en-GB" b="1"/>
              <a:t>Accelerometers are:</a:t>
            </a:r>
            <a:endParaRPr lang="en-AU"/>
          </a:p>
          <a:p>
            <a:endParaRPr lang="en-GB" b="1"/>
          </a:p>
          <a:p>
            <a:r>
              <a:rPr lang="en-GB" b="1"/>
              <a:t>A </a:t>
            </a:r>
            <a:r>
              <a:rPr lang="en-GB"/>
              <a:t>Objective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Expensive to use with large populations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Non-invasive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All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D All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158. </a:t>
            </a:r>
            <a:r>
              <a:rPr lang="en-GB" b="1"/>
              <a:t>Many people are using pedometers to monitor their physical activity. Recommended totals are: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10,000 steps per week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100,000 steps per week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10,000 steps daily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1,000 steps before breakfast followed by 2,000 steps before lunch and then 3,000 steps before diner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C 10,000 steps daily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69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>
                <a:latin typeface="Calibri" pitchFamily="34" charset="0"/>
              </a:rPr>
              <a:t> </a:t>
            </a:r>
            <a:endParaRPr lang="en-US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159. </a:t>
            </a:r>
            <a:r>
              <a:rPr lang="en-GB" b="1"/>
              <a:t>If students do not participate in physical activity at school</a:t>
            </a:r>
            <a:endParaRPr lang="en-AU"/>
          </a:p>
          <a:p>
            <a:endParaRPr lang="en-GB" b="1"/>
          </a:p>
          <a:p>
            <a:r>
              <a:rPr lang="en-GB" b="1"/>
              <a:t>A </a:t>
            </a:r>
            <a:r>
              <a:rPr lang="en-GB"/>
              <a:t>They are more likely to participate in physical activity outside school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The are less likely to join sporting clubs outside school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They are more likely to join sporting clubs outside school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They are less likely to participate in physical activity outside school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14375" y="4857750"/>
            <a:ext cx="76438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D They are less likely to participate in physical activity outside school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160. </a:t>
            </a:r>
            <a:r>
              <a:rPr lang="en-GB" b="1"/>
              <a:t>Increased protein intake:</a:t>
            </a:r>
            <a:endParaRPr lang="en-AU"/>
          </a:p>
          <a:p>
            <a:endParaRPr lang="en-GB" b="1"/>
          </a:p>
          <a:p>
            <a:r>
              <a:rPr lang="en-GB" b="1"/>
              <a:t>A </a:t>
            </a:r>
            <a:r>
              <a:rPr lang="en-GB"/>
              <a:t>Leads to increased water loss via urination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Displaces carbohydrates from the diet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Is often associated with increased fat intake via animal </a:t>
            </a:r>
          </a:p>
          <a:p>
            <a:r>
              <a:rPr lang="en-GB"/>
              <a:t>based foods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All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D All of the above</a:t>
            </a:r>
            <a:r>
              <a:rPr lang="en-AU"/>
              <a:t> 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161. </a:t>
            </a:r>
            <a:r>
              <a:rPr lang="en-GB" b="1"/>
              <a:t>The aerobic energy system: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Peaks at approx 70 seconds when athletes work maximally from the outset of exercise</a:t>
            </a:r>
            <a:endParaRPr lang="en-AU"/>
          </a:p>
          <a:p>
            <a:endParaRPr lang="en-GB" b="1"/>
          </a:p>
          <a:p>
            <a:r>
              <a:rPr lang="en-GB" b="1"/>
              <a:t>B  </a:t>
            </a:r>
            <a:r>
              <a:rPr lang="en-GB"/>
              <a:t>Preferentially uses fats as a fuel source</a:t>
            </a:r>
            <a:endParaRPr lang="en-AU"/>
          </a:p>
          <a:p>
            <a:endParaRPr lang="en-GB" b="1"/>
          </a:p>
          <a:p>
            <a:r>
              <a:rPr lang="en-GB" b="1"/>
              <a:t>C  </a:t>
            </a:r>
            <a:r>
              <a:rPr lang="en-GB"/>
              <a:t>Is the predominant energy supplier in a 400 m sprint in </a:t>
            </a:r>
          </a:p>
          <a:p>
            <a:r>
              <a:rPr lang="en-GB"/>
              <a:t>athletics</a:t>
            </a:r>
            <a:endParaRPr lang="en-AU"/>
          </a:p>
          <a:p>
            <a:endParaRPr lang="en-GB" b="1"/>
          </a:p>
          <a:p>
            <a:r>
              <a:rPr lang="en-GB" b="1"/>
              <a:t>D  </a:t>
            </a:r>
            <a:r>
              <a:rPr lang="en-GB"/>
              <a:t>Can only operate if exercise intensity remains between 70- 85% maximum heart rate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r>
              <a:rPr lang="en-GB" b="1"/>
              <a:t> </a:t>
            </a:r>
            <a:endParaRPr lang="en-AU"/>
          </a:p>
          <a:p>
            <a:r>
              <a:rPr lang="en-GB" b="1"/>
              <a:t>A  Peaks at approx 70 seconds when athletes work maximally from the outset of exercise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06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162. </a:t>
            </a:r>
            <a:r>
              <a:rPr lang="en-GB" b="1"/>
              <a:t>When considering the energy systems: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The aerobic system is the slowest to contribute to ATP resynthesis, but 40-50 times more powerful than the two combined anaerobic systems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PC is adversely affected by the low pH caused when the LA system takes over energy production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The LA system produces 5 times as much energy as the PC system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None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r>
              <a:rPr lang="en-GB" b="1"/>
              <a:t>A  The aerobic system is the slowest to contribute to ATP resynthesis, but 40-50 times more powerful than the two combined anaerobic systems</a:t>
            </a:r>
            <a:endParaRPr lang="en-AU"/>
          </a:p>
          <a:p>
            <a:pPr eaLnBrk="1" hangingPunct="1"/>
            <a:endParaRPr lang="en-GB" b="1" u="sng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163. </a:t>
            </a:r>
            <a:r>
              <a:rPr lang="en-GB" b="1"/>
              <a:t>The aerobic system preferentially uses CHO’s because they: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Occur in a higher abundance in our bodies</a:t>
            </a:r>
            <a:endParaRPr lang="en-AU"/>
          </a:p>
          <a:p>
            <a:endParaRPr lang="en-GB" b="1"/>
          </a:p>
          <a:p>
            <a:r>
              <a:rPr lang="en-GB" b="1"/>
              <a:t>B  </a:t>
            </a:r>
            <a:r>
              <a:rPr lang="en-GB"/>
              <a:t>Require less oxygen than fats to release energy</a:t>
            </a:r>
            <a:endParaRPr lang="en-AU"/>
          </a:p>
          <a:p>
            <a:endParaRPr lang="en-GB" b="1"/>
          </a:p>
          <a:p>
            <a:r>
              <a:rPr lang="en-GB" b="1"/>
              <a:t>C  </a:t>
            </a:r>
            <a:r>
              <a:rPr lang="en-GB"/>
              <a:t>Break down quicker than the CHO’s used by the PC system</a:t>
            </a:r>
            <a:endParaRPr lang="en-AU"/>
          </a:p>
          <a:p>
            <a:endParaRPr lang="en-GB" b="1"/>
          </a:p>
          <a:p>
            <a:r>
              <a:rPr lang="en-GB" b="1"/>
              <a:t>D  </a:t>
            </a:r>
            <a:r>
              <a:rPr lang="en-GB"/>
              <a:t>All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B  Require less oxygen than fats to release energy</a:t>
            </a:r>
            <a:r>
              <a:rPr lang="en-AU"/>
              <a:t> </a:t>
            </a:r>
            <a:endParaRPr lang="en-GB" b="1" u="sng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164. </a:t>
            </a:r>
            <a:r>
              <a:rPr lang="en-GB" b="1"/>
              <a:t>The oxygen debt: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Is always equal to the oxygen deficit in terms of oxygen quantities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 Should be wiped out by G8 countries</a:t>
            </a:r>
            <a:endParaRPr lang="en-GB" b="1"/>
          </a:p>
          <a:p>
            <a:endParaRPr lang="en-GB" b="1"/>
          </a:p>
          <a:p>
            <a:r>
              <a:rPr lang="en-GB" b="1"/>
              <a:t>C  </a:t>
            </a:r>
            <a:r>
              <a:rPr lang="en-GB"/>
              <a:t>Occurs at the commencement of exercise when insufficient oxygen to provide energy aerobically is available</a:t>
            </a:r>
            <a:endParaRPr lang="en-AU"/>
          </a:p>
          <a:p>
            <a:endParaRPr lang="en-GB" b="1"/>
          </a:p>
          <a:p>
            <a:r>
              <a:rPr lang="en-GB" b="1"/>
              <a:t>D  </a:t>
            </a:r>
            <a:r>
              <a:rPr lang="en-GB"/>
              <a:t>Sees PC being restored and LA being broken down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D  Sees PC being restored and LA being broken down</a:t>
            </a:r>
            <a:r>
              <a:rPr lang="en-AU"/>
              <a:t> 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 </a:t>
            </a:r>
            <a:endParaRPr lang="en-US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165. </a:t>
            </a:r>
            <a:r>
              <a:rPr lang="en-GB" b="1"/>
              <a:t>Inorganic phosphates that result when PC is broken down to supply energy cause fatigue by: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Reducing maximum cross-bridge forming forces</a:t>
            </a:r>
            <a:endParaRPr lang="en-AU"/>
          </a:p>
          <a:p>
            <a:endParaRPr lang="en-GB" b="1"/>
          </a:p>
          <a:p>
            <a:r>
              <a:rPr lang="en-GB" b="1"/>
              <a:t>B  </a:t>
            </a:r>
            <a:r>
              <a:rPr lang="en-GB"/>
              <a:t>Blocking the sarcoplamic reticulum mechanism and </a:t>
            </a:r>
          </a:p>
          <a:p>
            <a:r>
              <a:rPr lang="en-GB"/>
              <a:t>preventing muscular contractions</a:t>
            </a:r>
            <a:endParaRPr lang="en-AU"/>
          </a:p>
          <a:p>
            <a:endParaRPr lang="en-GB" b="1"/>
          </a:p>
          <a:p>
            <a:r>
              <a:rPr lang="en-GB" b="1"/>
              <a:t>C  </a:t>
            </a:r>
            <a:r>
              <a:rPr lang="en-GB"/>
              <a:t>Interfering with the Ca+ producing mechanism found in the </a:t>
            </a:r>
          </a:p>
          <a:p>
            <a:r>
              <a:rPr lang="en-GB"/>
              <a:t>mitochondria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None of the above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A  Reducing maximum cross-bridge forming forces</a:t>
            </a:r>
            <a:r>
              <a:rPr lang="en-AU"/>
              <a:t> 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166. </a:t>
            </a:r>
            <a:r>
              <a:rPr lang="en-GB" b="1"/>
              <a:t>A disruption to glycolytic enzymes will lead to fatigue by: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Increasing the reliance on fats as a fuel source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Increasing the amount of LA that is produced due to anaerobic glycolysis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Limiting the breakdown on glycogen to glucose and then resynthesis of ATP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All of the above</a:t>
            </a:r>
            <a:endParaRPr lang="en-AU"/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C Limiting the breakdown on glycogen to glucose and then resynthesis of ATP</a:t>
            </a:r>
            <a:endParaRPr lang="en-AU"/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167. </a:t>
            </a:r>
            <a:r>
              <a:rPr lang="en-GB" b="1"/>
              <a:t>Flexibility is:</a:t>
            </a:r>
            <a:endParaRPr lang="en-AU"/>
          </a:p>
          <a:p>
            <a:endParaRPr lang="en-GB" b="1"/>
          </a:p>
          <a:p>
            <a:r>
              <a:rPr lang="en-GB" b="1"/>
              <a:t>A </a:t>
            </a:r>
            <a:r>
              <a:rPr lang="en-GB"/>
              <a:t>An overall body phenomenon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Joint specific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Increased when muscles shorten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Affected by bone density</a:t>
            </a:r>
            <a:endParaRPr lang="en-AU"/>
          </a:p>
          <a:p>
            <a:r>
              <a:rPr lang="en-GB"/>
              <a:t> 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B Joint specific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105. </a:t>
            </a:r>
            <a:r>
              <a:rPr lang="en-GB" b="1"/>
              <a:t>Interventions designed to engage “at risk” children and youth require: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Community support</a:t>
            </a:r>
            <a:endParaRPr lang="en-AU"/>
          </a:p>
          <a:p>
            <a:endParaRPr lang="en-GB" b="1"/>
          </a:p>
          <a:p>
            <a:r>
              <a:rPr lang="en-GB" b="1"/>
              <a:t>B  </a:t>
            </a:r>
            <a:r>
              <a:rPr lang="en-GB"/>
              <a:t>Comprehensive tailoring of programs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An understanding of the target group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All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D All of the above</a:t>
            </a:r>
            <a:r>
              <a:rPr lang="en-AU"/>
              <a:t> </a:t>
            </a:r>
            <a:endParaRPr lang="en-GB" b="1" u="sng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35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168. </a:t>
            </a:r>
            <a:r>
              <a:rPr lang="en-GB" b="1"/>
              <a:t>A tennis player standing between the service line and net waiting to volley would need the following fitness component in trying try move quickly to get to a ball that clips, and just falls over the net:</a:t>
            </a:r>
            <a:endParaRPr lang="en-AU"/>
          </a:p>
          <a:p>
            <a:endParaRPr lang="en-GB" b="1"/>
          </a:p>
          <a:p>
            <a:r>
              <a:rPr lang="en-GB" b="1"/>
              <a:t>A </a:t>
            </a:r>
            <a:r>
              <a:rPr lang="en-GB"/>
              <a:t> Agility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 Speed</a:t>
            </a:r>
            <a:endParaRPr lang="en-AU"/>
          </a:p>
          <a:p>
            <a:endParaRPr lang="en-GB" b="1"/>
          </a:p>
          <a:p>
            <a:r>
              <a:rPr lang="en-GB" b="1"/>
              <a:t>C</a:t>
            </a:r>
            <a:r>
              <a:rPr lang="en-GB"/>
              <a:t> Flexibility</a:t>
            </a:r>
            <a:endParaRPr lang="en-AU"/>
          </a:p>
          <a:p>
            <a:endParaRPr lang="en-GB" b="1"/>
          </a:p>
          <a:p>
            <a:r>
              <a:rPr lang="en-GB" b="1"/>
              <a:t>D  </a:t>
            </a:r>
            <a:r>
              <a:rPr lang="en-GB"/>
              <a:t>Psychological Refractory Speed (PRS)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A  Agility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0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169. </a:t>
            </a:r>
            <a:r>
              <a:rPr lang="en-GB" b="1"/>
              <a:t>The following data would give the best indication of energy system interplay during an analysed game of netball: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Skill frequency</a:t>
            </a:r>
            <a:endParaRPr lang="en-AU"/>
          </a:p>
          <a:p>
            <a:endParaRPr lang="en-GB" b="1"/>
          </a:p>
          <a:p>
            <a:r>
              <a:rPr lang="en-GB" b="1"/>
              <a:t>B  </a:t>
            </a:r>
            <a:r>
              <a:rPr lang="en-GB"/>
              <a:t>Movement Patterns</a:t>
            </a:r>
            <a:endParaRPr lang="en-AU"/>
          </a:p>
          <a:p>
            <a:endParaRPr lang="en-GB" b="1"/>
          </a:p>
          <a:p>
            <a:r>
              <a:rPr lang="en-GB" b="1"/>
              <a:t>C  </a:t>
            </a:r>
            <a:r>
              <a:rPr lang="en-GB"/>
              <a:t>Heart Rate / Trace</a:t>
            </a:r>
            <a:endParaRPr lang="en-AU"/>
          </a:p>
          <a:p>
            <a:endParaRPr lang="en-GB" b="1"/>
          </a:p>
          <a:p>
            <a:r>
              <a:rPr lang="en-GB" b="1"/>
              <a:t>D  </a:t>
            </a:r>
            <a:r>
              <a:rPr lang="en-GB"/>
              <a:t>W:R ratio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C  Heart Rate / Trace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170.</a:t>
            </a:r>
            <a:r>
              <a:rPr lang="en-GB" b="1"/>
              <a:t> Identify the energy system primarily responsible for delivery ATP during the 3rd High intensity effort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The Aerobic system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The lactacid system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The alactacid system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None of the above</a:t>
            </a:r>
            <a:endParaRPr lang="en-AU"/>
          </a:p>
          <a:p>
            <a:pPr eaLnBrk="1" hangingPunct="1"/>
            <a:r>
              <a:rPr lang="en-GB" b="1">
                <a:latin typeface="Calibri" pitchFamily="34" charset="0"/>
              </a:rPr>
              <a:t> 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B The lactacid system</a:t>
            </a:r>
            <a:r>
              <a:rPr lang="en-AU"/>
              <a:t> </a:t>
            </a:r>
            <a:endParaRPr lang="en-GB" b="1" u="sng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49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171. </a:t>
            </a:r>
            <a:r>
              <a:rPr lang="en-GB" b="1"/>
              <a:t>When compared to maximal testing, sub-maximal testing is 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More accurate</a:t>
            </a:r>
            <a:endParaRPr lang="en-AU"/>
          </a:p>
          <a:p>
            <a:endParaRPr lang="en-GB" b="1"/>
          </a:p>
          <a:p>
            <a:r>
              <a:rPr lang="en-GB" b="1"/>
              <a:t>B  </a:t>
            </a:r>
            <a:r>
              <a:rPr lang="en-GB"/>
              <a:t>Less accurate</a:t>
            </a:r>
            <a:endParaRPr lang="en-AU"/>
          </a:p>
          <a:p>
            <a:endParaRPr lang="en-GB" b="1"/>
          </a:p>
          <a:p>
            <a:r>
              <a:rPr lang="en-GB" b="1"/>
              <a:t>C  </a:t>
            </a:r>
            <a:r>
              <a:rPr lang="en-GB"/>
              <a:t>More expensive</a:t>
            </a:r>
            <a:endParaRPr lang="en-AU"/>
          </a:p>
          <a:p>
            <a:endParaRPr lang="en-GB" b="1"/>
          </a:p>
          <a:p>
            <a:r>
              <a:rPr lang="en-GB" b="1"/>
              <a:t>D  </a:t>
            </a:r>
            <a:r>
              <a:rPr lang="en-GB"/>
              <a:t>More time consuming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B  Less accurate</a:t>
            </a:r>
            <a:r>
              <a:rPr lang="en-AU"/>
              <a:t> 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172. </a:t>
            </a:r>
            <a:r>
              <a:rPr lang="en-GB" b="1"/>
              <a:t>The RAST (running based anaerobic sprint test) is a good indicator of: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Speed</a:t>
            </a:r>
            <a:endParaRPr lang="en-AU"/>
          </a:p>
          <a:p>
            <a:endParaRPr lang="en-GB" b="1"/>
          </a:p>
          <a:p>
            <a:r>
              <a:rPr lang="en-GB" b="1"/>
              <a:t>B  </a:t>
            </a:r>
            <a:r>
              <a:rPr lang="en-GB"/>
              <a:t>Power</a:t>
            </a:r>
            <a:endParaRPr lang="en-AU"/>
          </a:p>
          <a:p>
            <a:endParaRPr lang="en-GB" b="1"/>
          </a:p>
          <a:p>
            <a:r>
              <a:rPr lang="en-GB" b="1"/>
              <a:t>C  </a:t>
            </a:r>
            <a:r>
              <a:rPr lang="en-GB"/>
              <a:t>PC restoration / Fatiguability</a:t>
            </a:r>
            <a:endParaRPr lang="en-AU"/>
          </a:p>
          <a:p>
            <a:endParaRPr lang="en-GB" b="1"/>
          </a:p>
          <a:p>
            <a:r>
              <a:rPr lang="en-GB" b="1"/>
              <a:t>D  </a:t>
            </a:r>
            <a:r>
              <a:rPr lang="en-GB"/>
              <a:t>All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C  PC restoration / Fatiguability</a:t>
            </a:r>
            <a:r>
              <a:rPr lang="en-AU"/>
              <a:t> </a:t>
            </a:r>
            <a:endParaRPr lang="en-GB" b="1" u="sng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173. </a:t>
            </a:r>
            <a:r>
              <a:rPr lang="en-GB" b="1"/>
              <a:t>A 17 year old VCE P.E. student (male) who scores an 8% decrement in the PC recovery test would be rated as:</a:t>
            </a:r>
            <a:endParaRPr lang="en-AU"/>
          </a:p>
          <a:p>
            <a:endParaRPr lang="en-GB" b="1"/>
          </a:p>
          <a:p>
            <a:r>
              <a:rPr lang="en-GB" b="1"/>
              <a:t>A </a:t>
            </a:r>
            <a:r>
              <a:rPr lang="en-GB"/>
              <a:t>Poor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Below Average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Average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Very Good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D Very Good</a:t>
            </a:r>
            <a:endParaRPr lang="en-AU"/>
          </a:p>
          <a:p>
            <a:pPr eaLnBrk="1" hangingPunct="1"/>
            <a:endParaRPr lang="en-GB" b="1" u="sng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174.</a:t>
            </a:r>
            <a:r>
              <a:rPr lang="en-GB" b="1"/>
              <a:t> The 20 m shuttle run (beep test) favours: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People who aren’t deaf</a:t>
            </a:r>
            <a:endParaRPr lang="en-AU"/>
          </a:p>
          <a:p>
            <a:endParaRPr lang="en-GB" b="1"/>
          </a:p>
          <a:p>
            <a:r>
              <a:rPr lang="en-GB" b="1"/>
              <a:t>B  </a:t>
            </a:r>
            <a:r>
              <a:rPr lang="en-GB"/>
              <a:t>Athletes who run rather than cycle as their main activity</a:t>
            </a:r>
            <a:endParaRPr lang="en-AU"/>
          </a:p>
          <a:p>
            <a:endParaRPr lang="en-GB" b="1"/>
          </a:p>
          <a:p>
            <a:r>
              <a:rPr lang="en-GB" b="1"/>
              <a:t>C  </a:t>
            </a:r>
            <a:r>
              <a:rPr lang="en-GB"/>
              <a:t>People who have a high PC depletion tolerance</a:t>
            </a:r>
            <a:endParaRPr lang="en-AU"/>
          </a:p>
          <a:p>
            <a:endParaRPr lang="en-GB" b="1"/>
          </a:p>
          <a:p>
            <a:r>
              <a:rPr lang="en-GB" b="1"/>
              <a:t>D  </a:t>
            </a:r>
            <a:r>
              <a:rPr lang="en-GB"/>
              <a:t>People who are agile and able to turn around at the end of 20m quicker than everyone else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B  Athletes who run rather than cycle as their main activity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175. </a:t>
            </a:r>
            <a:r>
              <a:rPr lang="en-GB" b="1"/>
              <a:t>Overload can be achieved by increasing the quality of training ~ this refers to increasing:</a:t>
            </a:r>
            <a:endParaRPr lang="en-AU"/>
          </a:p>
          <a:p>
            <a:endParaRPr lang="en-GB" b="1"/>
          </a:p>
          <a:p>
            <a:r>
              <a:rPr lang="en-GB" b="1"/>
              <a:t>A </a:t>
            </a:r>
            <a:r>
              <a:rPr lang="en-GB"/>
              <a:t>The quality of the venue training occurs in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Increasing the training intensity but still being specific to the game demands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Training with an accredited coach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None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B Increasing the training intensity but still being specific to the game demands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69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176. </a:t>
            </a:r>
            <a:r>
              <a:rPr lang="en-GB" b="1"/>
              <a:t>The “law of diminishing returns” states that:</a:t>
            </a:r>
            <a:endParaRPr lang="en-AU"/>
          </a:p>
          <a:p>
            <a:endParaRPr lang="en-GB" b="1"/>
          </a:p>
          <a:p>
            <a:r>
              <a:rPr lang="en-GB" b="1"/>
              <a:t>A </a:t>
            </a:r>
            <a:r>
              <a:rPr lang="en-GB"/>
              <a:t>The more training an athlete does the quicker improvements will occur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Once a meso-cycle has been completed, an athlete needs to diminish training loads</a:t>
            </a:r>
            <a:endParaRPr lang="en-AU"/>
          </a:p>
          <a:p>
            <a:endParaRPr lang="en-GB" b="1"/>
          </a:p>
          <a:p>
            <a:r>
              <a:rPr lang="en-GB" b="1"/>
              <a:t>C  </a:t>
            </a:r>
            <a:r>
              <a:rPr lang="en-GB"/>
              <a:t>As fitness gains are made, athletes need to train at diminished intensities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As an athlete improves as a result of training the gains will become smaller and smaller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D As an athlete improves as a result of training the gains will become smaller and smaller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78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177. </a:t>
            </a:r>
            <a:r>
              <a:rPr lang="en-GB" b="1"/>
              <a:t>The best example of a correct short interval training listed below is:</a:t>
            </a:r>
            <a:endParaRPr lang="en-AU"/>
          </a:p>
          <a:p>
            <a:endParaRPr lang="en-GB" b="1"/>
          </a:p>
          <a:p>
            <a:r>
              <a:rPr lang="en-GB" b="1"/>
              <a:t>A </a:t>
            </a:r>
            <a:r>
              <a:rPr lang="en-GB"/>
              <a:t>8 x 3 x 80 m runs with a w:r ratio of 1:5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10 x 4 x 100 m runs with a w:r ratio of 1:1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3 x 8 x 100 m runs with a w:r ratio of 1:3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None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A 8 x 3 x 80 m runs with a w:r ratio of 1:5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106. </a:t>
            </a:r>
            <a:r>
              <a:rPr lang="en-GB" b="1"/>
              <a:t>Reminder systems (on phones, computers, post-its on walls, etc.) are essential strategies:</a:t>
            </a:r>
            <a:endParaRPr lang="en-AU"/>
          </a:p>
          <a:p>
            <a:endParaRPr lang="en-GB" b="1"/>
          </a:p>
          <a:p>
            <a:r>
              <a:rPr lang="en-GB" b="1"/>
              <a:t>A </a:t>
            </a:r>
            <a:r>
              <a:rPr lang="en-GB"/>
              <a:t>Only when at the maintenance stage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For anyone contemplating physical activity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Any stage up to the action stage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All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C Any stage up to the action stage</a:t>
            </a:r>
            <a:r>
              <a:rPr lang="en-AU"/>
              <a:t> 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178. “</a:t>
            </a:r>
            <a:r>
              <a:rPr lang="en-GB" b="1"/>
              <a:t>Overload in a Fartlek session can be achieved by: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Increasing the frequency of the intense bursts</a:t>
            </a:r>
            <a:endParaRPr lang="en-AU"/>
          </a:p>
          <a:p>
            <a:endParaRPr lang="en-GB" b="1"/>
          </a:p>
          <a:p>
            <a:r>
              <a:rPr lang="en-GB" b="1"/>
              <a:t>B  </a:t>
            </a:r>
            <a:r>
              <a:rPr lang="en-GB"/>
              <a:t>Increasing the distance covered</a:t>
            </a:r>
            <a:endParaRPr lang="en-AU"/>
          </a:p>
          <a:p>
            <a:endParaRPr lang="en-GB" b="1"/>
          </a:p>
          <a:p>
            <a:r>
              <a:rPr lang="en-GB" b="1"/>
              <a:t>C  </a:t>
            </a:r>
            <a:r>
              <a:rPr lang="en-GB"/>
              <a:t>Running the same distance but with more hills included (in the same time)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All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D All of the above</a:t>
            </a:r>
            <a:r>
              <a:rPr lang="en-AU"/>
              <a:t> </a:t>
            </a:r>
            <a:endParaRPr lang="en-GB" b="1" u="sng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8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179. </a:t>
            </a:r>
            <a:r>
              <a:rPr lang="en-GB" b="1"/>
              <a:t>Fixed load circuit training is: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Better than individual time circuit training</a:t>
            </a:r>
            <a:endParaRPr lang="en-AU"/>
          </a:p>
          <a:p>
            <a:endParaRPr lang="en-GB" b="1"/>
          </a:p>
          <a:p>
            <a:r>
              <a:rPr lang="en-GB" b="1"/>
              <a:t>B  </a:t>
            </a:r>
            <a:r>
              <a:rPr lang="en-GB"/>
              <a:t>Simpler to use than individual load circuit training</a:t>
            </a:r>
            <a:endParaRPr lang="en-AU"/>
          </a:p>
          <a:p>
            <a:endParaRPr lang="en-GB" b="1"/>
          </a:p>
          <a:p>
            <a:r>
              <a:rPr lang="en-GB" b="1"/>
              <a:t>C  </a:t>
            </a:r>
            <a:r>
              <a:rPr lang="en-GB"/>
              <a:t>Highly specific to a person’s fitness level</a:t>
            </a:r>
            <a:endParaRPr lang="en-AU"/>
          </a:p>
          <a:p>
            <a:endParaRPr lang="en-GB" b="1"/>
          </a:p>
          <a:p>
            <a:r>
              <a:rPr lang="en-GB" b="1"/>
              <a:t>D  </a:t>
            </a:r>
            <a:r>
              <a:rPr lang="en-GB"/>
              <a:t>None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B  Simpler to use than individual load circuit training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180. </a:t>
            </a:r>
            <a:r>
              <a:rPr lang="en-GB" b="1"/>
              <a:t>Ballistic stretching is often used by gymnasts because: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Movements are highly specific to the demands of competition</a:t>
            </a:r>
            <a:endParaRPr lang="en-AU"/>
          </a:p>
          <a:p>
            <a:endParaRPr lang="en-GB" b="1"/>
          </a:p>
          <a:p>
            <a:r>
              <a:rPr lang="en-GB" b="1"/>
              <a:t>B  </a:t>
            </a:r>
            <a:r>
              <a:rPr lang="en-GB"/>
              <a:t>They are highly trained</a:t>
            </a:r>
            <a:endParaRPr lang="en-AU"/>
          </a:p>
          <a:p>
            <a:endParaRPr lang="en-GB" b="1"/>
          </a:p>
          <a:p>
            <a:r>
              <a:rPr lang="en-GB" b="1"/>
              <a:t>C  </a:t>
            </a:r>
            <a:r>
              <a:rPr lang="en-GB"/>
              <a:t>They perform on shock absorbing floors</a:t>
            </a:r>
            <a:endParaRPr lang="en-AU"/>
          </a:p>
          <a:p>
            <a:endParaRPr lang="en-GB" b="1"/>
          </a:p>
          <a:p>
            <a:r>
              <a:rPr lang="en-GB" b="1"/>
              <a:t>D  </a:t>
            </a:r>
            <a:r>
              <a:rPr lang="en-GB"/>
              <a:t>All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A  Movements are highly specific to the demands of competition</a:t>
            </a:r>
            <a:r>
              <a:rPr lang="en-AU"/>
              <a:t> </a:t>
            </a:r>
            <a:endParaRPr lang="en-GB" b="1" u="sng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181. </a:t>
            </a:r>
            <a:r>
              <a:rPr lang="en-GB" b="1"/>
              <a:t>In the following exercise / resistance prescription training ~ 4 x 3RM x 80kg, the 3RM represents the: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Repetitions</a:t>
            </a:r>
            <a:endParaRPr lang="en-AU"/>
          </a:p>
          <a:p>
            <a:endParaRPr lang="en-GB" b="1"/>
          </a:p>
          <a:p>
            <a:r>
              <a:rPr lang="en-GB" b="1"/>
              <a:t>B  </a:t>
            </a:r>
            <a:r>
              <a:rPr lang="en-GB"/>
              <a:t>Sets</a:t>
            </a:r>
            <a:endParaRPr lang="en-AU"/>
          </a:p>
          <a:p>
            <a:endParaRPr lang="en-GB" b="1"/>
          </a:p>
          <a:p>
            <a:r>
              <a:rPr lang="en-GB" b="1"/>
              <a:t>C  </a:t>
            </a:r>
            <a:r>
              <a:rPr lang="en-GB"/>
              <a:t>Resistance Module</a:t>
            </a:r>
            <a:endParaRPr lang="en-AU"/>
          </a:p>
          <a:p>
            <a:endParaRPr lang="en-GB" b="1"/>
          </a:p>
          <a:p>
            <a:r>
              <a:rPr lang="en-GB" b="1"/>
              <a:t>D  </a:t>
            </a:r>
            <a:r>
              <a:rPr lang="en-GB"/>
              <a:t>Weight that can only be worked with 3 times during a particular exercise / movement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D  Weight that can only be worked with 3 times during a particular exercise / movement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182. </a:t>
            </a:r>
            <a:r>
              <a:rPr lang="en-GB" b="1"/>
              <a:t>Swiss ball training primarily develops: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Flexibility</a:t>
            </a:r>
            <a:endParaRPr lang="en-AU"/>
          </a:p>
          <a:p>
            <a:endParaRPr lang="en-GB" b="1"/>
          </a:p>
          <a:p>
            <a:r>
              <a:rPr lang="en-GB" b="1"/>
              <a:t>B  </a:t>
            </a:r>
            <a:r>
              <a:rPr lang="en-GB"/>
              <a:t>Core stability</a:t>
            </a:r>
            <a:endParaRPr lang="en-AU"/>
          </a:p>
          <a:p>
            <a:endParaRPr lang="en-GB" b="1"/>
          </a:p>
          <a:p>
            <a:r>
              <a:rPr lang="en-GB" b="1"/>
              <a:t>C  </a:t>
            </a:r>
            <a:r>
              <a:rPr lang="en-GB"/>
              <a:t>LME</a:t>
            </a:r>
            <a:endParaRPr lang="en-AU"/>
          </a:p>
          <a:p>
            <a:endParaRPr lang="en-GB" b="1"/>
          </a:p>
          <a:p>
            <a:r>
              <a:rPr lang="en-GB" b="1"/>
              <a:t>D  </a:t>
            </a:r>
            <a:r>
              <a:rPr lang="en-GB"/>
              <a:t>None of the above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B  Core stability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7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183. </a:t>
            </a:r>
            <a:r>
              <a:rPr lang="en-GB" b="1"/>
              <a:t>A warm-up: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Increases muscle temperature</a:t>
            </a:r>
            <a:endParaRPr lang="en-AU"/>
          </a:p>
          <a:p>
            <a:endParaRPr lang="en-GB" b="1"/>
          </a:p>
          <a:p>
            <a:r>
              <a:rPr lang="en-GB" b="1"/>
              <a:t>B  </a:t>
            </a:r>
            <a:r>
              <a:rPr lang="en-GB"/>
              <a:t>Prepares players for the activity they are about to participate in (physically &amp; mentally)</a:t>
            </a:r>
            <a:endParaRPr lang="en-AU"/>
          </a:p>
          <a:p>
            <a:endParaRPr lang="en-GB" b="1"/>
          </a:p>
          <a:p>
            <a:r>
              <a:rPr lang="en-GB" b="1"/>
              <a:t>C  </a:t>
            </a:r>
            <a:r>
              <a:rPr lang="en-GB"/>
              <a:t>Increases flow of blood and fuels to working muscles</a:t>
            </a:r>
            <a:endParaRPr lang="en-AU"/>
          </a:p>
          <a:p>
            <a:endParaRPr lang="en-GB" b="1"/>
          </a:p>
          <a:p>
            <a:r>
              <a:rPr lang="en-GB" b="1"/>
              <a:t>D  </a:t>
            </a:r>
            <a:r>
              <a:rPr lang="en-GB"/>
              <a:t>All of the above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D  All of the above</a:t>
            </a:r>
            <a:r>
              <a:rPr lang="en-AU"/>
              <a:t> </a:t>
            </a:r>
            <a:endParaRPr lang="en-GB" b="1" u="sng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184.</a:t>
            </a:r>
            <a:r>
              <a:rPr lang="en-GB" b="1"/>
              <a:t> To achieve maximum fitness gains, increased work / loading needs to occur at:</a:t>
            </a:r>
            <a:endParaRPr lang="en-AU"/>
          </a:p>
          <a:p>
            <a:endParaRPr lang="en-GB" b="1"/>
          </a:p>
          <a:p>
            <a:r>
              <a:rPr lang="en-GB" b="1"/>
              <a:t>A </a:t>
            </a:r>
            <a:r>
              <a:rPr lang="en-GB"/>
              <a:t>The highest point in the undercompensation phase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The lowest point in the overcompensation phase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The highest point in the overcompensation phase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The lowest point in the undercompensation phase</a:t>
            </a:r>
            <a:endParaRPr lang="en-AU"/>
          </a:p>
          <a:p>
            <a:pPr eaLnBrk="1" hangingPunct="1"/>
            <a:r>
              <a:rPr lang="en-GB" b="1">
                <a:latin typeface="Calibri" pitchFamily="34" charset="0"/>
              </a:rPr>
              <a:t>  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C The highest point in the overcompensation phase</a:t>
            </a:r>
            <a:r>
              <a:rPr lang="en-AU"/>
              <a:t> 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185. </a:t>
            </a:r>
            <a:r>
              <a:rPr lang="en-GB" b="1"/>
              <a:t>When no training adaptations result the athlete will: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Need to carefully consider using illegal performance </a:t>
            </a:r>
          </a:p>
          <a:p>
            <a:r>
              <a:rPr lang="en-GB"/>
              <a:t>enhancing practices</a:t>
            </a:r>
            <a:endParaRPr lang="en-AU"/>
          </a:p>
          <a:p>
            <a:endParaRPr lang="en-GB" b="1"/>
          </a:p>
          <a:p>
            <a:r>
              <a:rPr lang="en-GB" b="1"/>
              <a:t>B  </a:t>
            </a:r>
            <a:r>
              <a:rPr lang="en-GB"/>
              <a:t>Experience a plateau</a:t>
            </a:r>
            <a:endParaRPr lang="en-AU"/>
          </a:p>
          <a:p>
            <a:endParaRPr lang="en-GB" b="1"/>
          </a:p>
          <a:p>
            <a:r>
              <a:rPr lang="en-GB" b="1"/>
              <a:t>C  </a:t>
            </a:r>
            <a:r>
              <a:rPr lang="en-GB"/>
              <a:t>Need to taper and reduce training loads</a:t>
            </a:r>
            <a:endParaRPr lang="en-AU"/>
          </a:p>
          <a:p>
            <a:endParaRPr lang="en-GB" b="1"/>
          </a:p>
          <a:p>
            <a:r>
              <a:rPr lang="en-GB" b="1"/>
              <a:t>D  </a:t>
            </a:r>
            <a:r>
              <a:rPr lang="en-GB"/>
              <a:t>Most likely look for another coach or trainer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B  Experience a plateau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21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186. </a:t>
            </a:r>
            <a:r>
              <a:rPr lang="en-GB" b="1"/>
              <a:t>Aerobic training results in: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Increased capillarisation</a:t>
            </a:r>
            <a:endParaRPr lang="en-AU"/>
          </a:p>
          <a:p>
            <a:endParaRPr lang="en-GB" b="1"/>
          </a:p>
          <a:p>
            <a:r>
              <a:rPr lang="en-GB" b="1"/>
              <a:t>B  </a:t>
            </a:r>
            <a:r>
              <a:rPr lang="en-GB"/>
              <a:t>Increased oxidative enzymes</a:t>
            </a:r>
            <a:endParaRPr lang="en-AU"/>
          </a:p>
          <a:p>
            <a:endParaRPr lang="en-GB" b="1"/>
          </a:p>
          <a:p>
            <a:r>
              <a:rPr lang="en-GB" b="1"/>
              <a:t>C  </a:t>
            </a:r>
            <a:r>
              <a:rPr lang="en-GB"/>
              <a:t>Increased numbers of mitochondria</a:t>
            </a:r>
            <a:endParaRPr lang="en-AU"/>
          </a:p>
          <a:p>
            <a:endParaRPr lang="en-GB" b="1"/>
          </a:p>
          <a:p>
            <a:r>
              <a:rPr lang="en-GB" b="1"/>
              <a:t>D  </a:t>
            </a:r>
            <a:r>
              <a:rPr lang="en-GB"/>
              <a:t>All of the above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D  All of the above</a:t>
            </a:r>
            <a:r>
              <a:rPr lang="en-AU"/>
              <a:t> </a:t>
            </a:r>
            <a:endParaRPr lang="en-GB" b="1" u="sng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187. </a:t>
            </a:r>
            <a:r>
              <a:rPr lang="en-GB" b="1"/>
              <a:t>The  following is most likely to result from participation in an aerobic training program lasting 12+ months: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Increased ventricle size</a:t>
            </a:r>
            <a:endParaRPr lang="en-AU"/>
          </a:p>
          <a:p>
            <a:endParaRPr lang="en-GB" b="1"/>
          </a:p>
          <a:p>
            <a:r>
              <a:rPr lang="en-GB" b="1"/>
              <a:t>B  </a:t>
            </a:r>
            <a:r>
              <a:rPr lang="en-GB"/>
              <a:t>Decreased plasma volume</a:t>
            </a:r>
            <a:endParaRPr lang="en-AU"/>
          </a:p>
          <a:p>
            <a:endParaRPr lang="en-GB" b="1"/>
          </a:p>
          <a:p>
            <a:r>
              <a:rPr lang="en-GB" b="1"/>
              <a:t>C  </a:t>
            </a:r>
            <a:r>
              <a:rPr lang="en-GB"/>
              <a:t>Decreased maximal heart rate</a:t>
            </a:r>
            <a:endParaRPr lang="en-AU"/>
          </a:p>
          <a:p>
            <a:endParaRPr lang="en-GB" b="1"/>
          </a:p>
          <a:p>
            <a:r>
              <a:rPr lang="en-GB" b="1"/>
              <a:t>D  </a:t>
            </a:r>
            <a:r>
              <a:rPr lang="en-GB"/>
              <a:t>Decreased a-VO2 difference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A  Increased ventricle size</a:t>
            </a:r>
            <a:r>
              <a:rPr lang="en-AU"/>
              <a:t> 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107. </a:t>
            </a:r>
            <a:r>
              <a:rPr lang="en-GB" b="1"/>
              <a:t>The following is an example of an environmental intervention aimed at increasing physical activity levels: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Constructing bike trails and walking tracks</a:t>
            </a:r>
            <a:endParaRPr lang="en-AU"/>
          </a:p>
          <a:p>
            <a:endParaRPr lang="en-GB" b="1"/>
          </a:p>
          <a:p>
            <a:r>
              <a:rPr lang="en-GB" b="1"/>
              <a:t>B  </a:t>
            </a:r>
            <a:r>
              <a:rPr lang="en-GB"/>
              <a:t>Providing playground facilities</a:t>
            </a:r>
            <a:endParaRPr lang="en-AU"/>
          </a:p>
          <a:p>
            <a:endParaRPr lang="en-GB" b="1"/>
          </a:p>
          <a:p>
            <a:r>
              <a:rPr lang="en-GB" b="1"/>
              <a:t>C  </a:t>
            </a:r>
            <a:r>
              <a:rPr lang="en-GB"/>
              <a:t>Installing showers and change facilities at workplaces</a:t>
            </a:r>
            <a:endParaRPr lang="en-AU"/>
          </a:p>
          <a:p>
            <a:endParaRPr lang="en-GB" b="1"/>
          </a:p>
          <a:p>
            <a:r>
              <a:rPr lang="en-GB" b="1"/>
              <a:t>D  </a:t>
            </a:r>
            <a:r>
              <a:rPr lang="en-GB"/>
              <a:t>All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D  All of the above</a:t>
            </a:r>
            <a:r>
              <a:rPr lang="en-AU"/>
              <a:t> 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188. </a:t>
            </a:r>
            <a:r>
              <a:rPr lang="en-GB" b="1"/>
              <a:t>The arterio-venous oxygen difference is: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Greater at sub-maximal levels when compared to maximal levels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An indirect measure of how much oxygen muscles are using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A direct measure of how much oxygen muscles are using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None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C A direct measure of how much oxygen muscles are using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189. </a:t>
            </a:r>
            <a:r>
              <a:rPr lang="en-GB" b="1"/>
              <a:t>Aerobic training has the following effect on tidal volume: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Increases</a:t>
            </a:r>
            <a:endParaRPr lang="en-AU"/>
          </a:p>
          <a:p>
            <a:endParaRPr lang="en-GB" b="1"/>
          </a:p>
          <a:p>
            <a:r>
              <a:rPr lang="en-GB" b="1"/>
              <a:t>B  </a:t>
            </a:r>
            <a:r>
              <a:rPr lang="en-GB"/>
              <a:t>Decreases</a:t>
            </a:r>
            <a:endParaRPr lang="en-AU"/>
          </a:p>
          <a:p>
            <a:endParaRPr lang="en-GB" b="1"/>
          </a:p>
          <a:p>
            <a:r>
              <a:rPr lang="en-GB" b="1"/>
              <a:t>C  </a:t>
            </a:r>
            <a:r>
              <a:rPr lang="en-GB"/>
              <a:t>Remains relatively unchanged</a:t>
            </a:r>
            <a:endParaRPr lang="en-AU"/>
          </a:p>
          <a:p>
            <a:endParaRPr lang="en-GB" b="1"/>
          </a:p>
          <a:p>
            <a:r>
              <a:rPr lang="en-GB" b="1"/>
              <a:t>D  </a:t>
            </a:r>
            <a:r>
              <a:rPr lang="en-GB"/>
              <a:t>None of the above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A  Increases</a:t>
            </a:r>
            <a:r>
              <a:rPr lang="en-AU"/>
              <a:t> 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190. </a:t>
            </a:r>
            <a:r>
              <a:rPr lang="en-GB" b="1"/>
              <a:t>Long interval training will result in the following chronic changes to slow twitch muscle fibres: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Increased “redness”</a:t>
            </a:r>
            <a:endParaRPr lang="en-AU"/>
          </a:p>
          <a:p>
            <a:endParaRPr lang="en-GB" b="1"/>
          </a:p>
          <a:p>
            <a:r>
              <a:rPr lang="en-GB" b="1"/>
              <a:t>B  </a:t>
            </a:r>
            <a:r>
              <a:rPr lang="en-GB"/>
              <a:t>Increased oxidative enzymes</a:t>
            </a:r>
            <a:endParaRPr lang="en-AU"/>
          </a:p>
          <a:p>
            <a:endParaRPr lang="en-GB" b="1"/>
          </a:p>
          <a:p>
            <a:r>
              <a:rPr lang="en-GB" b="1"/>
              <a:t>C  </a:t>
            </a:r>
            <a:r>
              <a:rPr lang="en-GB"/>
              <a:t>Increased contraction speed</a:t>
            </a:r>
            <a:endParaRPr lang="en-AU"/>
          </a:p>
          <a:p>
            <a:endParaRPr lang="en-GB" b="1"/>
          </a:p>
          <a:p>
            <a:r>
              <a:rPr lang="en-GB" b="1"/>
              <a:t>D  </a:t>
            </a:r>
            <a:r>
              <a:rPr lang="en-GB"/>
              <a:t>Increased myosin ATPase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B  Increased oxidative enzymes</a:t>
            </a:r>
            <a:r>
              <a:rPr lang="en-AU"/>
              <a:t> 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191. </a:t>
            </a:r>
            <a:r>
              <a:rPr lang="en-GB" b="1"/>
              <a:t>Overtraining can be treated by :</a:t>
            </a:r>
            <a:endParaRPr lang="en-AU"/>
          </a:p>
          <a:p>
            <a:endParaRPr lang="en-GB" b="1"/>
          </a:p>
          <a:p>
            <a:r>
              <a:rPr lang="en-GB" b="1"/>
              <a:t>A </a:t>
            </a:r>
            <a:r>
              <a:rPr lang="en-GB"/>
              <a:t>Learning self-regulation skills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Regenerative strategies such as massage and breathing techniques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Allowing adequate recovery/rest time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All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42938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D All of the above</a:t>
            </a:r>
            <a:r>
              <a:rPr lang="en-AU"/>
              <a:t> </a:t>
            </a:r>
            <a:endParaRPr lang="en-GB" b="1" u="sng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192. Risk management includes: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Risk Identification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Risk Reduction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Risk Avoidance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193. </a:t>
            </a:r>
            <a:r>
              <a:rPr lang="en-GB" b="1"/>
              <a:t>Risk management includes:</a:t>
            </a:r>
            <a:endParaRPr lang="en-AU"/>
          </a:p>
          <a:p>
            <a:endParaRPr lang="en-GB" b="1"/>
          </a:p>
          <a:p>
            <a:r>
              <a:rPr lang="en-GB" b="1"/>
              <a:t>A </a:t>
            </a:r>
            <a:r>
              <a:rPr lang="en-GB"/>
              <a:t>Appointing a manager who is prepared to take risks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Increasing the risk so the rewards are potentially greater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Identifying hazards and controlling associated risk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Establishing  contextual problem solving approach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C Identifying hazards and controlling associated risk</a:t>
            </a:r>
            <a:r>
              <a:rPr lang="en-AU"/>
              <a:t> </a:t>
            </a:r>
            <a:endParaRPr lang="en-US" b="1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194. </a:t>
            </a:r>
            <a:r>
              <a:rPr lang="en-GB" b="1"/>
              <a:t>Coaches might avoid risks associated with the team they are training by:</a:t>
            </a:r>
            <a:endParaRPr lang="en-AU"/>
          </a:p>
          <a:p>
            <a:endParaRPr lang="en-GB" b="1"/>
          </a:p>
          <a:p>
            <a:r>
              <a:rPr lang="en-GB" b="1"/>
              <a:t>A </a:t>
            </a:r>
            <a:r>
              <a:rPr lang="en-GB"/>
              <a:t>Ensuring all players are involved in warm-up and warm-down sessions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Attending regular re-accreditation meetings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Using qualified support staff</a:t>
            </a:r>
            <a:r>
              <a:rPr lang="en-GB" b="1"/>
              <a:t> 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All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D All of the above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195. </a:t>
            </a:r>
            <a:r>
              <a:rPr lang="en-GB" b="1"/>
              <a:t>The following is an example of risk management to reduce injuries:</a:t>
            </a:r>
            <a:endParaRPr lang="en-AU"/>
          </a:p>
          <a:p>
            <a:endParaRPr lang="en-GB" b="1"/>
          </a:p>
          <a:p>
            <a:r>
              <a:rPr lang="en-GB" b="1"/>
              <a:t>A </a:t>
            </a:r>
            <a:r>
              <a:rPr lang="en-GB"/>
              <a:t>Adopting a “no pain no gain” understanding amongst all players to build unity</a:t>
            </a:r>
            <a:endParaRPr lang="en-AU"/>
          </a:p>
          <a:p>
            <a:endParaRPr lang="en-GB" b="1"/>
          </a:p>
          <a:p>
            <a:r>
              <a:rPr lang="en-GB" b="1"/>
              <a:t>B </a:t>
            </a:r>
            <a:r>
              <a:rPr lang="en-GB"/>
              <a:t>Having mixed ability levels playing together in an open competition to encourage improvement</a:t>
            </a:r>
            <a:endParaRPr lang="en-AU"/>
          </a:p>
          <a:p>
            <a:endParaRPr lang="en-GB" b="1"/>
          </a:p>
          <a:p>
            <a:r>
              <a:rPr lang="en-GB" b="1"/>
              <a:t>C</a:t>
            </a:r>
            <a:r>
              <a:rPr lang="en-GB"/>
              <a:t> Codes of behaviour and conduct for players, coaches and officials 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Encouraging immediate return to playing to avoid losing conditioning following an injury</a:t>
            </a:r>
            <a:endParaRPr lang="en-AU"/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C Codes of behaviour and conduct for players, coaches and officials </a:t>
            </a:r>
            <a:endParaRPr lang="en-AU"/>
          </a:p>
          <a:p>
            <a:pPr eaLnBrk="1" hangingPunct="1"/>
            <a:endParaRPr lang="en-GB" b="1" u="sng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 </a:t>
            </a:r>
            <a:endParaRPr lang="en-US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196. </a:t>
            </a:r>
            <a:r>
              <a:rPr lang="en-GB" b="1"/>
              <a:t>Stress inoculation training enhances performance by: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Promoting arousal</a:t>
            </a:r>
            <a:endParaRPr lang="en-AU"/>
          </a:p>
          <a:p>
            <a:endParaRPr lang="en-GB" b="1"/>
          </a:p>
          <a:p>
            <a:r>
              <a:rPr lang="en-GB" b="1"/>
              <a:t>B  </a:t>
            </a:r>
            <a:r>
              <a:rPr lang="en-GB"/>
              <a:t>Reducing arousal</a:t>
            </a:r>
            <a:endParaRPr lang="en-AU"/>
          </a:p>
          <a:p>
            <a:endParaRPr lang="en-GB" b="1"/>
          </a:p>
          <a:p>
            <a:r>
              <a:rPr lang="en-GB" b="1"/>
              <a:t>C  </a:t>
            </a:r>
            <a:r>
              <a:rPr lang="en-GB"/>
              <a:t>Enhancing arousal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None of the above</a:t>
            </a:r>
            <a:endParaRPr lang="en-AU"/>
          </a:p>
          <a:p>
            <a:pPr eaLnBrk="1" hangingPunct="1"/>
            <a:r>
              <a:rPr lang="en-GB" b="1">
                <a:latin typeface="Calibri" pitchFamily="34" charset="0"/>
              </a:rPr>
              <a:t> 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B  Reducing arousal</a:t>
            </a:r>
            <a:r>
              <a:rPr lang="en-AU"/>
              <a:t> 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>
                <a:latin typeface="Calibri" pitchFamily="34" charset="0"/>
              </a:rPr>
              <a:t>197. </a:t>
            </a:r>
            <a:r>
              <a:rPr lang="en-GB" b="1"/>
              <a:t>Creatine supplementation enhances performance by:</a:t>
            </a:r>
            <a:endParaRPr lang="en-AU"/>
          </a:p>
          <a:p>
            <a:endParaRPr lang="en-GB" b="1"/>
          </a:p>
          <a:p>
            <a:r>
              <a:rPr lang="en-GB" b="1"/>
              <a:t>A  </a:t>
            </a:r>
            <a:r>
              <a:rPr lang="en-GB"/>
              <a:t>Increasing PC resynthesis during recovery</a:t>
            </a:r>
            <a:endParaRPr lang="en-AU"/>
          </a:p>
          <a:p>
            <a:endParaRPr lang="en-GB" b="1"/>
          </a:p>
          <a:p>
            <a:r>
              <a:rPr lang="en-GB" b="1"/>
              <a:t>B  </a:t>
            </a:r>
            <a:r>
              <a:rPr lang="en-GB"/>
              <a:t>Buffering H+ ions under anaerobic exercise conditions</a:t>
            </a:r>
            <a:endParaRPr lang="en-AU"/>
          </a:p>
          <a:p>
            <a:endParaRPr lang="en-GB" b="1"/>
          </a:p>
          <a:p>
            <a:r>
              <a:rPr lang="en-GB" b="1"/>
              <a:t>C </a:t>
            </a:r>
            <a:r>
              <a:rPr lang="en-GB"/>
              <a:t>Promoting DVT ( Dilated Venous Transferral) </a:t>
            </a:r>
            <a:endParaRPr lang="en-AU"/>
          </a:p>
          <a:p>
            <a:endParaRPr lang="en-GB" b="1"/>
          </a:p>
          <a:p>
            <a:r>
              <a:rPr lang="en-GB" b="1"/>
              <a:t>D </a:t>
            </a:r>
            <a:r>
              <a:rPr lang="en-GB"/>
              <a:t>All of the above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/>
              <a:t>A  Increasing PC resynthesis during recovery</a:t>
            </a:r>
            <a:r>
              <a:rPr lang="en-AU"/>
              <a:t> 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7_colormaster">
  <a:themeElements>
    <a:clrScheme name="7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8_colormaster">
  <a:themeElements>
    <a:clrScheme name="8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itness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_006">
  <a:themeElements>
    <a:clrScheme name="b_006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b_006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_006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_006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_006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_006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_006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_006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_006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_006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_006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_006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_006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_006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_006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_006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_006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_006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colormaster">
  <a:themeElements>
    <a:clrScheme name="1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colormaster">
  <a:themeElements>
    <a:clrScheme name="2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colormaster">
  <a:themeElements>
    <a:clrScheme name="3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colormaster">
  <a:themeElements>
    <a:clrScheme name="4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5_colormaster">
  <a:themeElements>
    <a:clrScheme name="5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6_colormaster">
  <a:themeElements>
    <a:clrScheme name="6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</TotalTime>
  <Words>4955</Words>
  <Application>Microsoft Office PowerPoint</Application>
  <PresentationFormat>On-screen Show (4:3)</PresentationFormat>
  <Paragraphs>1328</Paragraphs>
  <Slides>101</Slides>
  <Notes>100</Notes>
  <HiddenSlides>0</HiddenSlides>
  <MMClips>2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101</vt:i4>
      </vt:variant>
    </vt:vector>
  </HeadingPairs>
  <TitlesOfParts>
    <vt:vector size="113" baseType="lpstr">
      <vt:lpstr>Arial</vt:lpstr>
      <vt:lpstr>Blank</vt:lpstr>
      <vt:lpstr>fitness</vt:lpstr>
      <vt:lpstr>b_006</vt:lpstr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Malpeli Revision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Slide 81</vt:lpstr>
      <vt:lpstr>Slide 82</vt:lpstr>
      <vt:lpstr>Slide 83</vt:lpstr>
      <vt:lpstr>Slide 84</vt:lpstr>
      <vt:lpstr>Slide 85</vt:lpstr>
      <vt:lpstr>Slide 86</vt:lpstr>
      <vt:lpstr>Slide 87</vt:lpstr>
      <vt:lpstr>Slide 88</vt:lpstr>
      <vt:lpstr>Slide 89</vt:lpstr>
      <vt:lpstr>Slide 90</vt:lpstr>
      <vt:lpstr>Slide 91</vt:lpstr>
      <vt:lpstr>Slide 92</vt:lpstr>
      <vt:lpstr>Slide 93</vt:lpstr>
      <vt:lpstr>Slide 94</vt:lpstr>
      <vt:lpstr>Slide 95</vt:lpstr>
      <vt:lpstr>Slide 96</vt:lpstr>
      <vt:lpstr>Slide 97</vt:lpstr>
      <vt:lpstr>Slide 98</vt:lpstr>
      <vt:lpstr>Slide 99</vt:lpstr>
      <vt:lpstr>Slide 100</vt:lpstr>
      <vt:lpstr>Slide 101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Malpeli Revision </dc:title>
  <dc:creator>Lyn Clarkson</dc:creator>
  <cp:lastModifiedBy>Lyn Clarkson</cp:lastModifiedBy>
  <cp:revision>1</cp:revision>
  <dcterms:created xsi:type="dcterms:W3CDTF">2009-09-10T01:31:49Z</dcterms:created>
  <dcterms:modified xsi:type="dcterms:W3CDTF">2009-09-10T01:37:18Z</dcterms:modified>
</cp:coreProperties>
</file>